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5" r:id="rId7"/>
    <p:sldId id="259" r:id="rId8"/>
    <p:sldId id="260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6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5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8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7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0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27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6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2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9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72AC2-AD5F-4202-BE72-0020740E2790}" type="datetimeFigureOut">
              <a:rPr lang="en-US" smtClean="0"/>
              <a:t>8/28/2010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03EA9-A009-47AA-A8CA-D67815AB1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2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38800" y="1066800"/>
            <a:ext cx="3124200" cy="5562599"/>
          </a:xfrm>
        </p:spPr>
        <p:txBody>
          <a:bodyPr>
            <a:normAutofit/>
          </a:bodyPr>
          <a:lstStyle/>
          <a:p>
            <a:r>
              <a:rPr lang="en-US" sz="6600" dirty="0" smtClean="0"/>
              <a:t>Do First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/>
              <a:t/>
            </a:r>
            <a:br>
              <a:rPr lang="en-US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a) (-4,-3)</a:t>
            </a:r>
            <a:br>
              <a:rPr lang="en-US" dirty="0" smtClean="0"/>
            </a:br>
            <a:r>
              <a:rPr lang="en-US" dirty="0" smtClean="0"/>
              <a:t>b) (0,-4)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" y="-15241"/>
            <a:ext cx="5577840" cy="6992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386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274638"/>
            <a:ext cx="3276600" cy="5973762"/>
          </a:xfrm>
        </p:spPr>
        <p:txBody>
          <a:bodyPr/>
          <a:lstStyle/>
          <a:p>
            <a:r>
              <a:rPr lang="en-US" dirty="0" smtClean="0"/>
              <a:t>a)  (3,2)</a:t>
            </a:r>
            <a:br>
              <a:rPr lang="en-US" dirty="0" smtClean="0"/>
            </a:br>
            <a:r>
              <a:rPr lang="en-US" dirty="0" smtClean="0"/>
              <a:t>b) (-2,3) </a:t>
            </a:r>
            <a:br>
              <a:rPr lang="en-US" dirty="0" smtClean="0"/>
            </a:br>
            <a:r>
              <a:rPr lang="en-US" dirty="0" smtClean="0"/>
              <a:t>c) ( 1,2)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860"/>
            <a:ext cx="5050409" cy="6835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9174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3D cube from the Figure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763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521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the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Front face </a:t>
            </a:r>
            <a:r>
              <a:rPr lang="en-US" dirty="0" smtClean="0"/>
              <a:t>of the 3 D  figure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526308"/>
            <a:ext cx="4114799" cy="371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288536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87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the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Right side </a:t>
            </a:r>
            <a:r>
              <a:rPr lang="en-US" dirty="0" smtClean="0"/>
              <a:t>of the 3 D  figure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526308"/>
            <a:ext cx="4114799" cy="371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96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the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Back side </a:t>
            </a:r>
            <a:r>
              <a:rPr lang="en-US" dirty="0" smtClean="0"/>
              <a:t>of the 3 D  figure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526308"/>
            <a:ext cx="4114799" cy="371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937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a 3D Cube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6043572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285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Front Face</a:t>
            </a:r>
            <a:endParaRPr lang="en-US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722120"/>
            <a:ext cx="6097694" cy="515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72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 the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Top View </a:t>
            </a:r>
            <a:r>
              <a:rPr lang="en-US" dirty="0" smtClean="0"/>
              <a:t>of this Hexagonal Solid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053286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95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57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Do First    a) (-4,-3) b) (0,-4)</vt:lpstr>
      <vt:lpstr>a)  (3,2) b) (-2,3)  c) ( 1,2) </vt:lpstr>
      <vt:lpstr>Make a 3D cube from the Figure</vt:lpstr>
      <vt:lpstr>Draw the Front face of the 3 D  figure</vt:lpstr>
      <vt:lpstr>Draw the Right side of the 3 D  figure</vt:lpstr>
      <vt:lpstr>Draw the Back side of the 3 D  figure</vt:lpstr>
      <vt:lpstr>Make a 3D Cube</vt:lpstr>
      <vt:lpstr>Draw the Front Face</vt:lpstr>
      <vt:lpstr>Draw the Top View of this Hexagonal Solid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a) (2,0) b) (-2,4) c) (-4,-3) d) (0,-4)</dc:title>
  <dc:creator>Kansakar</dc:creator>
  <cp:lastModifiedBy>Kansakar</cp:lastModifiedBy>
  <cp:revision>3</cp:revision>
  <dcterms:created xsi:type="dcterms:W3CDTF">2010-08-28T15:39:00Z</dcterms:created>
  <dcterms:modified xsi:type="dcterms:W3CDTF">2010-08-28T16:00:30Z</dcterms:modified>
</cp:coreProperties>
</file>