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63" r:id="rId6"/>
    <p:sldId id="262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7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16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8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86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47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3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3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9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60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AFE7A-F8F5-4327-9F83-B325D1F84D41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45937-2862-432B-B64A-32D027949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9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87966"/>
            <a:ext cx="1905000" cy="2559454"/>
          </a:xfrm>
        </p:spPr>
        <p:txBody>
          <a:bodyPr>
            <a:normAutofit/>
          </a:bodyPr>
          <a:lstStyle/>
          <a:p>
            <a:r>
              <a:rPr lang="en-US" dirty="0" smtClean="0"/>
              <a:t>Length?</a:t>
            </a:r>
          </a:p>
          <a:p>
            <a:endParaRPr lang="en-US" dirty="0"/>
          </a:p>
          <a:p>
            <a:r>
              <a:rPr lang="en-US" dirty="0" smtClean="0"/>
              <a:t>Width?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9550" y="611946"/>
            <a:ext cx="65532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542750" y="1526346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3cm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04150" y="25908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12 cm</a:t>
            </a:r>
            <a:endParaRPr lang="en-US" sz="28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828800" y="7620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4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152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2895600" y="457200"/>
            <a:ext cx="4419600" cy="3733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7620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289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308" y="609600"/>
            <a:ext cx="2133600" cy="1143000"/>
          </a:xfrm>
        </p:spPr>
        <p:txBody>
          <a:bodyPr/>
          <a:lstStyle/>
          <a:p>
            <a:r>
              <a:rPr lang="en-US" dirty="0" smtClean="0"/>
              <a:t>Edges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3048000" y="381000"/>
            <a:ext cx="4419600" cy="3733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7620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98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1524000" cy="1143000"/>
          </a:xfrm>
        </p:spPr>
        <p:txBody>
          <a:bodyPr/>
          <a:lstStyle/>
          <a:p>
            <a:r>
              <a:rPr lang="en-US" dirty="0" smtClean="0"/>
              <a:t>Faces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2895600" y="381000"/>
            <a:ext cx="4419600" cy="37338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28800" y="7620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985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1600200" cy="3192462"/>
          </a:xfrm>
        </p:spPr>
        <p:txBody>
          <a:bodyPr/>
          <a:lstStyle/>
          <a:p>
            <a:r>
              <a:rPr lang="en-US" dirty="0" smtClean="0"/>
              <a:t>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381000"/>
            <a:ext cx="6705600" cy="574516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Cube</a:t>
            </a:r>
          </a:p>
          <a:p>
            <a:r>
              <a:rPr lang="en-US" sz="6000" dirty="0" smtClean="0"/>
              <a:t>Prism</a:t>
            </a:r>
          </a:p>
          <a:p>
            <a:r>
              <a:rPr lang="en-US" sz="6000" dirty="0" smtClean="0"/>
              <a:t>Pyramid</a:t>
            </a:r>
          </a:p>
          <a:p>
            <a:r>
              <a:rPr lang="en-US" sz="6000" dirty="0" smtClean="0"/>
              <a:t>Cylinder</a:t>
            </a:r>
          </a:p>
          <a:p>
            <a:r>
              <a:rPr lang="en-US" sz="6000" dirty="0" smtClean="0"/>
              <a:t>Cone</a:t>
            </a:r>
            <a:endParaRPr lang="en-US" sz="60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620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42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403" y="615626"/>
            <a:ext cx="21336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Prisms VS Pyramids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95786" y="-218773"/>
            <a:ext cx="2933700" cy="3917949"/>
            <a:chOff x="1536" y="576"/>
            <a:chExt cx="1440" cy="1652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536" y="576"/>
              <a:ext cx="1440" cy="1652"/>
              <a:chOff x="1536" y="576"/>
              <a:chExt cx="1440" cy="1652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1536" y="576"/>
                <a:ext cx="1440" cy="1652"/>
                <a:chOff x="3600" y="1536"/>
                <a:chExt cx="1440" cy="1652"/>
              </a:xfrm>
            </p:grpSpPr>
            <p:grpSp>
              <p:nvGrpSpPr>
                <p:cNvPr id="9" name="Group 8"/>
                <p:cNvGrpSpPr>
                  <a:grpSpLocks/>
                </p:cNvGrpSpPr>
                <p:nvPr/>
              </p:nvGrpSpPr>
              <p:grpSpPr bwMode="auto">
                <a:xfrm rot="-3893860">
                  <a:off x="3504" y="1632"/>
                  <a:ext cx="1488" cy="1296"/>
                  <a:chOff x="3120" y="1728"/>
                  <a:chExt cx="1488" cy="1296"/>
                </a:xfrm>
              </p:grpSpPr>
              <p:grpSp>
                <p:nvGrpSpPr>
                  <p:cNvPr id="14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3120" y="1728"/>
                    <a:ext cx="1488" cy="1296"/>
                    <a:chOff x="3120" y="1728"/>
                    <a:chExt cx="1488" cy="1296"/>
                  </a:xfrm>
                </p:grpSpPr>
                <p:sp>
                  <p:nvSpPr>
                    <p:cNvPr id="16" name="AutoShap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20" y="2064"/>
                      <a:ext cx="768" cy="960"/>
                    </a:xfrm>
                    <a:prstGeom prst="rtTriangle">
                      <a:avLst/>
                    </a:prstGeom>
                    <a:solidFill>
                      <a:srgbClr val="FF00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  <p:sp>
                  <p:nvSpPr>
                    <p:cNvPr id="17" name="AutoShap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1728"/>
                      <a:ext cx="768" cy="960"/>
                    </a:xfrm>
                    <a:prstGeom prst="rtTriangle">
                      <a:avLst/>
                    </a:prstGeom>
                    <a:solidFill>
                      <a:srgbClr val="FF00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  <p:sp>
                  <p:nvSpPr>
                    <p:cNvPr id="18" name="Line 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20" y="1728"/>
                      <a:ext cx="720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  <p:sp>
                  <p:nvSpPr>
                    <p:cNvPr id="19" name="Line 2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20" y="2688"/>
                      <a:ext cx="720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>
                      <a:defPPr>
                        <a:defRPr lang="en-US"/>
                      </a:defPPr>
                      <a:lvl1pPr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b="1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15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8" y="2688"/>
                    <a:ext cx="720" cy="33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en-US"/>
                    </a:defPPr>
                    <a:lvl1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b="1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10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840" y="2976"/>
                  <a:ext cx="288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6</a:t>
                  </a:r>
                </a:p>
              </p:txBody>
            </p:sp>
            <p:sp>
              <p:nvSpPr>
                <p:cNvPr id="11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032" y="2496"/>
                  <a:ext cx="24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8</a:t>
                  </a:r>
                </a:p>
              </p:txBody>
            </p:sp>
            <p:sp>
              <p:nvSpPr>
                <p:cNvPr id="1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4656" y="2832"/>
                  <a:ext cx="24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5</a:t>
                  </a:r>
                </a:p>
              </p:txBody>
            </p:sp>
            <p:sp>
              <p:nvSpPr>
                <p:cNvPr id="1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800" y="2016"/>
                  <a:ext cx="24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en-US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b="1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600"/>
                    <a:t>4</a:t>
                  </a:r>
                </a:p>
              </p:txBody>
            </p:sp>
          </p:grpSp>
          <p:sp>
            <p:nvSpPr>
              <p:cNvPr id="8" name="Line 30"/>
              <p:cNvSpPr>
                <a:spLocks noChangeShapeType="1"/>
              </p:cNvSpPr>
              <p:nvPr/>
            </p:nvSpPr>
            <p:spPr bwMode="auto">
              <a:xfrm flipV="1">
                <a:off x="1968" y="1584"/>
                <a:ext cx="816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b="1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6" name="Text Box 31"/>
            <p:cNvSpPr txBox="1">
              <a:spLocks noChangeArrowheads="1"/>
            </p:cNvSpPr>
            <p:nvPr/>
          </p:nvSpPr>
          <p:spPr bwMode="auto">
            <a:xfrm>
              <a:off x="2208" y="1824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b="1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600" b="0"/>
                <a:t>4</a:t>
              </a:r>
            </a:p>
          </p:txBody>
        </p:sp>
      </p:grpSp>
      <p:pic>
        <p:nvPicPr>
          <p:cNvPr id="1026" name="Picture 2" descr="http://www.korthalsaltes.com/photo/Cheops_pyramid_mod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872" y="2854872"/>
            <a:ext cx="3335265" cy="333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/>
        </p:nvCxnSpPr>
        <p:spPr>
          <a:xfrm>
            <a:off x="2209800" y="79530"/>
            <a:ext cx="0" cy="678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7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Easy</a:t>
            </a:r>
          </a:p>
          <a:p>
            <a:r>
              <a:rPr lang="en-US" dirty="0" smtClean="0"/>
              <a:t>1) Make a cube with each side 4 cm.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2) Make a rectangular Prism with  2cm by 3cm by 4cm.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Hard</a:t>
            </a:r>
          </a:p>
          <a:p>
            <a:r>
              <a:rPr lang="en-US" dirty="0" smtClean="0"/>
              <a:t>1) Make a square pyramid with base 4cm and height of 3cm </a:t>
            </a:r>
          </a:p>
          <a:p>
            <a:endParaRPr lang="en-US" dirty="0"/>
          </a:p>
          <a:p>
            <a:r>
              <a:rPr lang="en-US" dirty="0" smtClean="0"/>
              <a:t>2) make a cylinder with a radius of 2 cm and height of 5 cm.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23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81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Vertex</vt:lpstr>
      <vt:lpstr>Edges</vt:lpstr>
      <vt:lpstr>Faces</vt:lpstr>
      <vt:lpstr>Bases</vt:lpstr>
      <vt:lpstr>Prisms VS Pyramids</vt:lpstr>
      <vt:lpstr>Project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Kansakar</dc:creator>
  <cp:lastModifiedBy>Owner</cp:lastModifiedBy>
  <cp:revision>5</cp:revision>
  <dcterms:created xsi:type="dcterms:W3CDTF">2011-03-27T23:21:07Z</dcterms:created>
  <dcterms:modified xsi:type="dcterms:W3CDTF">2011-03-28T10:48:13Z</dcterms:modified>
</cp:coreProperties>
</file>