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0" r:id="rId5"/>
    <p:sldId id="261" r:id="rId6"/>
    <p:sldId id="268" r:id="rId7"/>
    <p:sldId id="273" r:id="rId8"/>
    <p:sldId id="258" r:id="rId9"/>
    <p:sldId id="259" r:id="rId10"/>
    <p:sldId id="275" r:id="rId11"/>
    <p:sldId id="263" r:id="rId12"/>
    <p:sldId id="274" r:id="rId13"/>
    <p:sldId id="262" r:id="rId14"/>
    <p:sldId id="267" r:id="rId15"/>
    <p:sldId id="269" r:id="rId16"/>
    <p:sldId id="276" r:id="rId17"/>
    <p:sldId id="278" r:id="rId18"/>
    <p:sldId id="277" r:id="rId19"/>
    <p:sldId id="279" r:id="rId20"/>
    <p:sldId id="280" r:id="rId21"/>
    <p:sldId id="281" r:id="rId22"/>
    <p:sldId id="282" r:id="rId23"/>
    <p:sldId id="283" r:id="rId24"/>
    <p:sldId id="285" r:id="rId25"/>
    <p:sldId id="284" r:id="rId26"/>
    <p:sldId id="28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0" autoAdjust="0"/>
    <p:restoredTop sz="94660"/>
  </p:normalViewPr>
  <p:slideViewPr>
    <p:cSldViewPr>
      <p:cViewPr varScale="1">
        <p:scale>
          <a:sx n="69" d="100"/>
          <a:sy n="69" d="100"/>
        </p:scale>
        <p:origin x="-756" y="-29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95E38AA-9E2C-47F3-9A60-668687E6ACF3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95E38AA-9E2C-47F3-9A60-668687E6ACF3}" type="datetimeFigureOut">
              <a:rPr lang="en-US" smtClean="0"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Surface Area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60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Circles</a:t>
            </a:r>
            <a:br>
              <a:rPr lang="en-US" dirty="0" smtClean="0"/>
            </a:br>
            <a:r>
              <a:rPr lang="en-US" sz="2200" dirty="0" smtClean="0"/>
              <a:t>try one out</a:t>
            </a:r>
            <a:endParaRPr lang="en-US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838200"/>
            <a:ext cx="6548717" cy="5638800"/>
          </a:xfrm>
        </p:spPr>
        <p:txBody>
          <a:bodyPr/>
          <a:lstStyle/>
          <a:p>
            <a:r>
              <a:rPr lang="en-US" dirty="0" smtClean="0"/>
              <a:t>Circumference?</a:t>
            </a:r>
          </a:p>
          <a:p>
            <a:r>
              <a:rPr lang="en-US" dirty="0" smtClean="0"/>
              <a:t>Area?</a:t>
            </a:r>
          </a:p>
          <a:p>
            <a:r>
              <a:rPr lang="en-US" dirty="0" smtClean="0"/>
              <a:t>(In terms of pi)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2860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3352800" y="2286000"/>
            <a:ext cx="4038600" cy="388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5372100" y="4270664"/>
            <a:ext cx="2019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901490" y="3200400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25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40033" y="3505200"/>
            <a:ext cx="385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123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Squares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Perimeter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Area</a:t>
            </a:r>
            <a:endParaRPr lang="en-US" b="1" dirty="0">
              <a:solidFill>
                <a:schemeClr val="accent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352800" y="2362200"/>
            <a:ext cx="3810000" cy="3124200"/>
          </a:xfrm>
          <a:prstGeom prst="rect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733800" y="1123049"/>
            <a:ext cx="533400" cy="123915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  <a:effectLst>
            <a:glow rad="1016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257800" y="1123049"/>
            <a:ext cx="304800" cy="2229751"/>
          </a:xfrm>
          <a:prstGeom prst="straightConnector1">
            <a:avLst/>
          </a:prstGeom>
          <a:ln w="76200">
            <a:solidFill>
              <a:schemeClr val="accent1"/>
            </a:solidFill>
            <a:tailEnd type="arrow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Squares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Side</a:t>
            </a:r>
            <a:endParaRPr lang="en-US" b="1" dirty="0">
              <a:solidFill>
                <a:schemeClr val="accent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505200" y="1676400"/>
            <a:ext cx="3810000" cy="3124200"/>
          </a:xfrm>
          <a:prstGeom prst="rect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770909" y="2776835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95455" y="4648200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43800" y="2776835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65582" y="753070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134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2057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Squares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381000"/>
            <a:ext cx="6548717" cy="6096000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622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04800"/>
            <a:ext cx="6556664" cy="848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2057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Squares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838200"/>
            <a:ext cx="6548717" cy="5638800"/>
          </a:xfrm>
        </p:spPr>
        <p:txBody>
          <a:bodyPr/>
          <a:lstStyle/>
          <a:p>
            <a:r>
              <a:rPr lang="en-US" dirty="0" smtClean="0"/>
              <a:t>Notes: finish sentence in your own words</a:t>
            </a:r>
          </a:p>
          <a:p>
            <a:pPr lvl="1"/>
            <a:r>
              <a:rPr lang="en-US" dirty="0" smtClean="0"/>
              <a:t>To find perimeter of a square, ________</a:t>
            </a:r>
          </a:p>
          <a:p>
            <a:pPr lvl="1"/>
            <a:r>
              <a:rPr lang="en-US" dirty="0" smtClean="0"/>
              <a:t>To find area of a square, ___________</a:t>
            </a:r>
          </a:p>
          <a:p>
            <a:r>
              <a:rPr lang="en-US" dirty="0" smtClean="0"/>
              <a:t>Goal: when you leave today you will be able to calculate perimeter and area of a square without formula chart!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2860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114800" y="3657600"/>
            <a:ext cx="22860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Rectangles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Perimeter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b="1" dirty="0">
                <a:solidFill>
                  <a:schemeClr val="accent1"/>
                </a:solidFill>
              </a:rPr>
              <a:t>Area</a:t>
            </a: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657600" y="1275449"/>
            <a:ext cx="533400" cy="123915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  <a:effectLst>
            <a:glow rad="1016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2514600"/>
            <a:ext cx="5334000" cy="2362200"/>
          </a:xfrm>
          <a:prstGeom prst="rect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001491" y="1123049"/>
            <a:ext cx="304800" cy="2229751"/>
          </a:xfrm>
          <a:prstGeom prst="straightConnector1">
            <a:avLst/>
          </a:prstGeom>
          <a:ln w="76200">
            <a:solidFill>
              <a:schemeClr val="accent1"/>
            </a:solidFill>
            <a:tailEnd type="arrow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77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Rectangles</a:t>
            </a:r>
            <a:endParaRPr lang="en-US" sz="2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895600" y="2514600"/>
            <a:ext cx="5334000" cy="2362200"/>
          </a:xfrm>
          <a:prstGeom prst="rect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33256" y="3043535"/>
            <a:ext cx="739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74292" y="5029200"/>
            <a:ext cx="6121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ush Script MT" pitchFamily="66" charset="0"/>
              </a:rPr>
              <a:t>l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ush Script MT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04565" y="3081635"/>
            <a:ext cx="7393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45709" y="1447800"/>
            <a:ext cx="6121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ush Script MT" pitchFamily="66" charset="0"/>
              </a:rPr>
              <a:t>l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Rectangles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r>
              <a:rPr lang="en-US" dirty="0" smtClean="0"/>
              <a:t>Which is easier for perimeter?</a:t>
            </a:r>
          </a:p>
          <a:p>
            <a:pPr lvl="1"/>
            <a:r>
              <a:rPr lang="en-US" dirty="0" smtClean="0"/>
              <a:t>2+2+3+3</a:t>
            </a:r>
          </a:p>
          <a:p>
            <a:pPr lvl="1"/>
            <a:r>
              <a:rPr lang="en-US" dirty="0" smtClean="0"/>
              <a:t>2+3+2+3</a:t>
            </a:r>
          </a:p>
          <a:p>
            <a:pPr lvl="1"/>
            <a:r>
              <a:rPr lang="en-US" dirty="0" smtClean="0"/>
              <a:t>4+6</a:t>
            </a:r>
          </a:p>
          <a:p>
            <a:pPr lvl="1"/>
            <a:r>
              <a:rPr lang="en-US" dirty="0" smtClean="0"/>
              <a:t>2 (5)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565668" y="3334481"/>
            <a:ext cx="1137985" cy="2209340"/>
          </a:xfrm>
          <a:prstGeom prst="rect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13577" y="2337413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805879" y="3796146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17156" y="3977486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5303" y="5550748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6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Rectangles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04801"/>
            <a:ext cx="6204402" cy="802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pPr marL="6858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Perimeter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b="1" dirty="0">
                <a:solidFill>
                  <a:schemeClr val="accent1"/>
                </a:solidFill>
              </a:rPr>
              <a:t>Area</a:t>
            </a:r>
          </a:p>
          <a:p>
            <a:pPr marL="68580" indent="0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/>
          <p:cNvSpPr/>
          <p:nvPr/>
        </p:nvSpPr>
        <p:spPr>
          <a:xfrm>
            <a:off x="3276600" y="1981200"/>
            <a:ext cx="3886200" cy="3505200"/>
          </a:xfrm>
          <a:prstGeom prst="triangle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657600" y="1275449"/>
            <a:ext cx="838200" cy="200115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  <a:effectLst>
            <a:glow rad="1016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987637" y="1123049"/>
            <a:ext cx="422563" cy="3067951"/>
          </a:xfrm>
          <a:prstGeom prst="straightConnector1">
            <a:avLst/>
          </a:prstGeom>
          <a:ln w="76200">
            <a:solidFill>
              <a:schemeClr val="accent1"/>
            </a:solidFill>
            <a:tailEnd type="arrow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685800"/>
            <a:ext cx="6548717" cy="5791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The number of lily pads in a pond double every day. The pond is full after 30 days. At how many days was the pond half full?</a:t>
            </a:r>
            <a:endParaRPr lang="en-US" sz="4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Owner\AppData\Local\Microsoft\Windows\Temporary Internet Files\Content.IE5\YBWP633W\MC90043557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724400"/>
            <a:ext cx="3606800" cy="194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wner\AppData\Local\Microsoft\Windows\Temporary Internet Files\Content.IE5\2BEOOQ00\MM900356731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10287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1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DIMENSIONS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/>
          <p:cNvSpPr/>
          <p:nvPr/>
        </p:nvSpPr>
        <p:spPr>
          <a:xfrm>
            <a:off x="3276600" y="1981200"/>
            <a:ext cx="3886200" cy="3505200"/>
          </a:xfrm>
          <a:prstGeom prst="triangle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72537" y="2810470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00800" y="2942088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975082" y="5486400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857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pPr marL="68580" indent="0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THE BASE REPRESENTES ONE OF THE SIDES</a:t>
            </a:r>
            <a:endParaRPr lang="en-US" b="1" dirty="0">
              <a:solidFill>
                <a:schemeClr val="accent1"/>
              </a:solidFill>
            </a:endParaRPr>
          </a:p>
          <a:p>
            <a:pPr marL="68580" indent="0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/>
          <p:cNvSpPr/>
          <p:nvPr/>
        </p:nvSpPr>
        <p:spPr>
          <a:xfrm>
            <a:off x="3276600" y="1981200"/>
            <a:ext cx="3886200" cy="3505200"/>
          </a:xfrm>
          <a:prstGeom prst="triangle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72537" y="2810470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00800" y="2942088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8940" y="5486400"/>
            <a:ext cx="641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990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pPr marL="68580" indent="0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THE HEIGHTS MUST BE PERPENDICULAR TO THE BASE</a:t>
            </a:r>
            <a:endParaRPr lang="en-US" b="1" dirty="0">
              <a:solidFill>
                <a:schemeClr val="accent1"/>
              </a:solidFill>
            </a:endParaRPr>
          </a:p>
          <a:p>
            <a:pPr marL="68580" indent="0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/>
          <p:cNvSpPr/>
          <p:nvPr/>
        </p:nvSpPr>
        <p:spPr>
          <a:xfrm>
            <a:off x="3276600" y="1981200"/>
            <a:ext cx="3886200" cy="3505200"/>
          </a:xfrm>
          <a:prstGeom prst="triangle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72537" y="2810470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00800" y="2942088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8940" y="5486400"/>
            <a:ext cx="641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>
            <a:endCxn id="3" idx="3"/>
          </p:cNvCxnSpPr>
          <p:nvPr/>
        </p:nvCxnSpPr>
        <p:spPr>
          <a:xfrm>
            <a:off x="5219700" y="2112818"/>
            <a:ext cx="0" cy="3373582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240539" y="3403753"/>
            <a:ext cx="599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153400" y="2112818"/>
            <a:ext cx="0" cy="3373582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852064" y="5562600"/>
            <a:ext cx="5715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852064" y="2112818"/>
            <a:ext cx="5715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153400" y="3505200"/>
            <a:ext cx="599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990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pPr marL="68580" indent="0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SOMETIMES THE HEIGHT IS REPRESENTED BY ONE OF THE SIDES (see  one of the s=h)</a:t>
            </a:r>
            <a:endParaRPr lang="en-US" b="1" dirty="0">
              <a:solidFill>
                <a:schemeClr val="accent1"/>
              </a:solidFill>
            </a:endParaRPr>
          </a:p>
          <a:p>
            <a:pPr marL="68580" indent="0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/>
          <p:cNvSpPr/>
          <p:nvPr/>
        </p:nvSpPr>
        <p:spPr>
          <a:xfrm>
            <a:off x="3200400" y="1972270"/>
            <a:ext cx="3886200" cy="3505200"/>
          </a:xfrm>
          <a:prstGeom prst="triangle">
            <a:avLst>
              <a:gd name="adj" fmla="val 446"/>
            </a:avLst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10200" y="2942088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8179" y="5486400"/>
            <a:ext cx="641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21915" y="3263205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153400" y="2112818"/>
            <a:ext cx="0" cy="3373582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852064" y="5562600"/>
            <a:ext cx="5715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852064" y="2112818"/>
            <a:ext cx="5715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153400" y="3505200"/>
            <a:ext cx="599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11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Which is easier to find area?</a:t>
            </a:r>
          </a:p>
          <a:p>
            <a:pPr lvl="1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5(4)</a:t>
            </a:r>
          </a:p>
          <a:p>
            <a:pPr lvl="1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10(2)</a:t>
            </a:r>
          </a:p>
          <a:p>
            <a:pPr lvl="1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40/2</a:t>
            </a:r>
          </a:p>
          <a:p>
            <a:pPr marL="6858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6858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endParaRPr lang="en-US" b="1" dirty="0">
              <a:solidFill>
                <a:schemeClr val="accent1"/>
              </a:solidFill>
            </a:endParaRPr>
          </a:p>
          <a:p>
            <a:pPr marL="68580" indent="0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/>
          <p:cNvSpPr/>
          <p:nvPr/>
        </p:nvSpPr>
        <p:spPr>
          <a:xfrm>
            <a:off x="3200400" y="3403752"/>
            <a:ext cx="2819400" cy="2073717"/>
          </a:xfrm>
          <a:prstGeom prst="triangle">
            <a:avLst>
              <a:gd name="adj" fmla="val 446"/>
            </a:avLst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962400" y="5442833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80236" y="3978945"/>
            <a:ext cx="572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140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Content Placeholder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274" y="415636"/>
            <a:ext cx="6350812" cy="82186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0" y="4419600"/>
            <a:ext cx="678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Can you tell which of these triangles are right triangles? How do you know?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16" name="Content Placeholder 3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"/>
            <a:ext cx="8825345" cy="130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56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636" y="-6934200"/>
            <a:ext cx="9296400" cy="1378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47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381000"/>
            <a:ext cx="6548717" cy="6096000"/>
          </a:xfrm>
        </p:spPr>
        <p:txBody>
          <a:bodyPr/>
          <a:lstStyle/>
          <a:p>
            <a:r>
              <a:rPr lang="en-US" dirty="0" smtClean="0"/>
              <a:t>29 Days!</a:t>
            </a:r>
          </a:p>
          <a:p>
            <a:endParaRPr lang="en-US" dirty="0"/>
          </a:p>
          <a:p>
            <a:r>
              <a:rPr lang="en-US" dirty="0" smtClean="0"/>
              <a:t>If it doubles every day, the next day has twice as many as the day before…. example: 4,8,16,32,64 etc.</a:t>
            </a:r>
          </a:p>
          <a:p>
            <a:endParaRPr lang="en-US" dirty="0"/>
          </a:p>
          <a:p>
            <a:r>
              <a:rPr lang="en-US" dirty="0" smtClean="0"/>
              <a:t>This means the day before is always HALF of what it is today.</a:t>
            </a:r>
          </a:p>
          <a:p>
            <a:endParaRPr lang="en-US" dirty="0"/>
          </a:p>
          <a:p>
            <a:r>
              <a:rPr lang="en-US" dirty="0" smtClean="0"/>
              <a:t>If you see the example above if the pond was full with 64 pads, the day before it was half full with 32 lily pads.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8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Library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762000"/>
            <a:ext cx="6548717" cy="5715000"/>
          </a:xfrm>
        </p:spPr>
        <p:txBody>
          <a:bodyPr/>
          <a:lstStyle/>
          <a:p>
            <a:r>
              <a:rPr lang="en-US" b="1" dirty="0" smtClean="0"/>
              <a:t>NO HEADPHONES OR CELL PHONES ALLOWED. PLEASE MAKE SURE THEY ARE NOT VISIBLE.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PLEASE MAKE SURE YOU ARE ON TIME FROM NOW ON. TODAY IS THE ONLY DAY YOUR TARDY WILL BE EXCUSED.</a:t>
            </a:r>
          </a:p>
          <a:p>
            <a:r>
              <a:rPr lang="en-US" b="1" dirty="0" smtClean="0"/>
              <a:t>IF YOU ARE TARDY PLEASE GET A YELLOW SLIP QUICKLY SO YOU WON’T GET TOO FAR BEHIND.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PUT YOUR NAME, SEAT NUMBER,AND TEACHER NAME ON EVERY SHEET OF PAPER YOU TURN IN.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381000"/>
            <a:ext cx="6548717" cy="6096000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74073"/>
            <a:ext cx="6547658" cy="84761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2971800"/>
            <a:ext cx="6096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Do you see the pi symbol?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On your paper it is showing like the LETTER p.. Please correct your paper and change the letter p to the pi symbol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886200" y="1752600"/>
            <a:ext cx="228600" cy="12192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521729" y="1752600"/>
            <a:ext cx="0" cy="13716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400800" y="1745673"/>
            <a:ext cx="381000" cy="137852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990600"/>
            <a:ext cx="6548717" cy="54864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Circumference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Area</a:t>
            </a:r>
            <a:endParaRPr lang="en-US" b="1" dirty="0">
              <a:solidFill>
                <a:schemeClr val="accent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3352800" y="1828800"/>
            <a:ext cx="3581400" cy="3352800"/>
          </a:xfrm>
          <a:prstGeom prst="ellips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endCxn id="3" idx="1"/>
          </p:cNvCxnSpPr>
          <p:nvPr/>
        </p:nvCxnSpPr>
        <p:spPr>
          <a:xfrm>
            <a:off x="3200400" y="1447800"/>
            <a:ext cx="676884" cy="872006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  <a:effectLst>
            <a:glow rad="1016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410200" y="1447800"/>
            <a:ext cx="609600" cy="1371600"/>
          </a:xfrm>
          <a:prstGeom prst="straightConnector1">
            <a:avLst/>
          </a:prstGeom>
          <a:ln w="76200">
            <a:solidFill>
              <a:schemeClr val="accent1"/>
            </a:solidFill>
            <a:tailEnd type="arrow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59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990600"/>
            <a:ext cx="6548717" cy="54864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RADIUS </a:t>
            </a:r>
            <a:endParaRPr lang="en-US" b="1" dirty="0">
              <a:solidFill>
                <a:schemeClr val="accent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3352800" y="1828800"/>
            <a:ext cx="3581400" cy="3352800"/>
          </a:xfrm>
          <a:prstGeom prst="ellips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endCxn id="3" idx="6"/>
          </p:cNvCxnSpPr>
          <p:nvPr/>
        </p:nvCxnSpPr>
        <p:spPr>
          <a:xfrm>
            <a:off x="5143500" y="3505200"/>
            <a:ext cx="17907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806469" y="2581870"/>
            <a:ext cx="405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50979" y="2819400"/>
            <a:ext cx="385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609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74073"/>
            <a:ext cx="6547658" cy="847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838200"/>
            <a:ext cx="6548717" cy="5638800"/>
          </a:xfrm>
        </p:spPr>
        <p:txBody>
          <a:bodyPr/>
          <a:lstStyle/>
          <a:p>
            <a:r>
              <a:rPr lang="en-US" dirty="0" smtClean="0"/>
              <a:t>Notes: Finish sentence in your own words</a:t>
            </a:r>
          </a:p>
          <a:p>
            <a:pPr lvl="1"/>
            <a:r>
              <a:rPr lang="en-US" dirty="0" smtClean="0"/>
              <a:t>To find circumference, _____________</a:t>
            </a:r>
          </a:p>
          <a:p>
            <a:pPr lvl="1"/>
            <a:r>
              <a:rPr lang="en-US" dirty="0" smtClean="0"/>
              <a:t>To find area, ____________________</a:t>
            </a:r>
          </a:p>
          <a:p>
            <a:r>
              <a:rPr lang="en-US" dirty="0" smtClean="0"/>
              <a:t>Goal: when you leave today you will be able to calculate circumference and area of a circle without formula chart  (in terms of pi)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4343400" y="3505200"/>
            <a:ext cx="2895600" cy="2895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77</TotalTime>
  <Words>451</Words>
  <Application>Microsoft Office PowerPoint</Application>
  <PresentationFormat>On-screen Show (4:3)</PresentationFormat>
  <Paragraphs>106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Austin</vt:lpstr>
      <vt:lpstr>Surface Area</vt:lpstr>
      <vt:lpstr>Do Now</vt:lpstr>
      <vt:lpstr>Do Now</vt:lpstr>
      <vt:lpstr>Library</vt:lpstr>
      <vt:lpstr>Circles</vt:lpstr>
      <vt:lpstr>Circles</vt:lpstr>
      <vt:lpstr>Circles</vt:lpstr>
      <vt:lpstr>Circles</vt:lpstr>
      <vt:lpstr>Circles</vt:lpstr>
      <vt:lpstr>Circles try one out</vt:lpstr>
      <vt:lpstr>Squares</vt:lpstr>
      <vt:lpstr>Squares</vt:lpstr>
      <vt:lpstr>Squares</vt:lpstr>
      <vt:lpstr>Squares</vt:lpstr>
      <vt:lpstr>Rectangles</vt:lpstr>
      <vt:lpstr>Rectangles</vt:lpstr>
      <vt:lpstr>Rectangles</vt:lpstr>
      <vt:lpstr>Rectangles</vt:lpstr>
      <vt:lpstr>Triangles</vt:lpstr>
      <vt:lpstr>Triangles</vt:lpstr>
      <vt:lpstr>Triangles</vt:lpstr>
      <vt:lpstr>Triangles</vt:lpstr>
      <vt:lpstr>Triangles</vt:lpstr>
      <vt:lpstr>Triangles</vt:lpstr>
      <vt:lpstr>Triangles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Surface Area</dc:title>
  <dc:creator>Owner</dc:creator>
  <cp:lastModifiedBy>Owner</cp:lastModifiedBy>
  <cp:revision>9</cp:revision>
  <dcterms:created xsi:type="dcterms:W3CDTF">2011-03-30T01:28:48Z</dcterms:created>
  <dcterms:modified xsi:type="dcterms:W3CDTF">2011-03-30T02:46:04Z</dcterms:modified>
</cp:coreProperties>
</file>