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5" r:id="rId9"/>
    <p:sldId id="267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58D93-FBEA-4BEA-94BD-11229DFE7CA1}" type="datetimeFigureOut">
              <a:rPr lang="en-US" smtClean="0"/>
              <a:t>4/12/2011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EFFAE-B6B5-46A6-8736-13843C695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4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9B48-2D7C-4181-A5CF-8556E067DB3F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6CB5-FAFF-4E6E-93C6-A31162729FDA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637B-70A5-41AE-87E1-707EB2D15FF2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81A1-FA26-4712-8B8F-F0F28DE27735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CFF1-734F-4EFD-9679-32A9B3D803A0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5494-7101-4E1C-865D-B267842103D3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E9855-4809-44FA-9B8F-83F00DA3BBEC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D21E-904B-411B-A398-374D9C9B2CB8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41A1-D7CA-4CF0-ABBB-6B9A83E5BBE3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4C3C-7944-4369-8F86-BCC6F4FB9E76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4CCBC2-B03C-4B08-9F05-9441CEF35536}" type="datetime9">
              <a:rPr lang="en-US" smtClean="0"/>
              <a:t>4/12/2011 5:16:09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267E109-7468-418C-AEAD-F744F395EF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Square/ </a:t>
            </a:r>
            <a:r>
              <a:rPr lang="en-US" dirty="0" err="1" smtClean="0"/>
              <a:t>kansakar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functions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5C33E-6DC6-4E2E-92F6-D4E9345F10A5}" type="datetime9">
              <a:rPr lang="en-US" smtClean="0"/>
              <a:t>4/12/2011 5:16:10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STUDENTS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BRING YOUR FILE ASAP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5:50:23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782" y="304800"/>
            <a:ext cx="1600200" cy="1371600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04800"/>
            <a:ext cx="7620000" cy="6553200"/>
          </a:xfrm>
        </p:spPr>
        <p:txBody>
          <a:bodyPr/>
          <a:lstStyle/>
          <a:p>
            <a:r>
              <a:rPr lang="en-US" dirty="0" smtClean="0"/>
              <a:t>Apply the DISTRIBUTIVE PROPERTY</a:t>
            </a:r>
          </a:p>
          <a:p>
            <a:pPr lvl="1"/>
            <a:r>
              <a:rPr lang="en-US" sz="5400" dirty="0" smtClean="0"/>
              <a:t> 		4 (   X – 8 )</a:t>
            </a:r>
          </a:p>
          <a:p>
            <a:pPr lvl="1"/>
            <a:r>
              <a:rPr lang="en-US" sz="5200" dirty="0" smtClean="0"/>
              <a:t> 		x ( - 3 + 5 )</a:t>
            </a:r>
          </a:p>
          <a:p>
            <a:pPr lvl="1"/>
            <a:r>
              <a:rPr lang="en-US" sz="5400" dirty="0"/>
              <a:t> </a:t>
            </a:r>
            <a:r>
              <a:rPr lang="en-US" sz="5400" dirty="0" smtClean="0"/>
              <a:t>		</a:t>
            </a:r>
            <a:r>
              <a:rPr lang="en-US" sz="5200" dirty="0" smtClean="0"/>
              <a:t>-5 (   X – 2 )</a:t>
            </a:r>
          </a:p>
          <a:p>
            <a:pPr lvl="1"/>
            <a:r>
              <a:rPr lang="en-US" sz="5400" dirty="0" smtClean="0"/>
              <a:t> 		2  (  -6 – 3 )</a:t>
            </a:r>
          </a:p>
          <a:p>
            <a:pPr lvl="1"/>
            <a:r>
              <a:rPr lang="en-US" sz="5400" dirty="0" smtClean="0"/>
              <a:t> 		-4 ( -X + 5 )  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96CA-8823-400F-9BBA-26BB9727EF7D}" type="datetime9">
              <a:rPr lang="en-US" smtClean="0"/>
              <a:t>4/12/2011 5:16:12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9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782" y="304800"/>
            <a:ext cx="1600200" cy="1371600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04800"/>
            <a:ext cx="7620000" cy="6553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Apply the DISTRIBUTIVE PROPERTY</a:t>
            </a:r>
          </a:p>
          <a:p>
            <a:pPr lvl="1"/>
            <a:r>
              <a:rPr lang="en-US" sz="3600" dirty="0" smtClean="0"/>
              <a:t> 	</a:t>
            </a:r>
            <a:r>
              <a:rPr lang="en-US" sz="3600" dirty="0" smtClean="0"/>
              <a:t>4 </a:t>
            </a:r>
            <a:r>
              <a:rPr lang="en-US" sz="3600" dirty="0" smtClean="0"/>
              <a:t>(   X – 8 )=		</a:t>
            </a:r>
            <a:r>
              <a:rPr lang="en-US" sz="4400" b="1" dirty="0" smtClean="0">
                <a:solidFill>
                  <a:srgbClr val="C00000"/>
                </a:solidFill>
              </a:rPr>
              <a:t>4X-32</a:t>
            </a:r>
          </a:p>
          <a:p>
            <a:pPr lvl="1"/>
            <a:r>
              <a:rPr lang="en-US" sz="3600" dirty="0" smtClean="0"/>
              <a:t> 	</a:t>
            </a:r>
            <a:r>
              <a:rPr lang="en-US" sz="3600" dirty="0" smtClean="0"/>
              <a:t>x </a:t>
            </a:r>
            <a:r>
              <a:rPr lang="en-US" sz="3600" dirty="0" smtClean="0"/>
              <a:t>( - 3 + 5 )=		</a:t>
            </a:r>
            <a:r>
              <a:rPr lang="en-US" sz="4000" b="1" dirty="0" smtClean="0">
                <a:solidFill>
                  <a:srgbClr val="002060"/>
                </a:solidFill>
              </a:rPr>
              <a:t>-</a:t>
            </a:r>
            <a:r>
              <a:rPr lang="en-US" sz="4000" b="1" dirty="0" smtClean="0">
                <a:solidFill>
                  <a:srgbClr val="002060"/>
                </a:solidFill>
              </a:rPr>
              <a:t>3X+5X</a:t>
            </a:r>
            <a:r>
              <a:rPr lang="en-US" sz="4000" b="1" dirty="0" smtClean="0">
                <a:solidFill>
                  <a:srgbClr val="C00000"/>
                </a:solidFill>
              </a:rPr>
              <a:t>=2x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pPr lvl="1"/>
            <a:r>
              <a:rPr lang="en-US" sz="3600" dirty="0"/>
              <a:t> </a:t>
            </a:r>
            <a:r>
              <a:rPr lang="en-US" sz="3600" dirty="0" smtClean="0"/>
              <a:t>	</a:t>
            </a:r>
            <a:r>
              <a:rPr lang="en-US" sz="3600" dirty="0" smtClean="0"/>
              <a:t>-</a:t>
            </a:r>
            <a:r>
              <a:rPr lang="en-US" sz="3600" dirty="0" smtClean="0"/>
              <a:t>5(   X – 2 )=		</a:t>
            </a:r>
            <a:r>
              <a:rPr lang="en-US" sz="4400" b="1" dirty="0" smtClean="0">
                <a:solidFill>
                  <a:srgbClr val="C00000"/>
                </a:solidFill>
              </a:rPr>
              <a:t>-5X+10</a:t>
            </a:r>
          </a:p>
          <a:p>
            <a:pPr lvl="1"/>
            <a:r>
              <a:rPr lang="en-US" sz="3600" dirty="0" smtClean="0"/>
              <a:t> 	</a:t>
            </a:r>
            <a:r>
              <a:rPr lang="en-US" sz="3600" dirty="0" smtClean="0"/>
              <a:t>2  </a:t>
            </a:r>
            <a:r>
              <a:rPr lang="en-US" sz="3600" dirty="0" smtClean="0"/>
              <a:t>(  -6 – 3 )=		</a:t>
            </a:r>
            <a:r>
              <a:rPr lang="en-US" sz="4400" b="1" dirty="0" smtClean="0">
                <a:solidFill>
                  <a:srgbClr val="002060"/>
                </a:solidFill>
              </a:rPr>
              <a:t>-</a:t>
            </a:r>
            <a:r>
              <a:rPr lang="en-US" sz="4400" b="1" dirty="0" smtClean="0">
                <a:solidFill>
                  <a:srgbClr val="002060"/>
                </a:solidFill>
              </a:rPr>
              <a:t>12-6=</a:t>
            </a:r>
            <a:r>
              <a:rPr lang="en-US" sz="4400" b="1" dirty="0" smtClean="0">
                <a:solidFill>
                  <a:srgbClr val="C00000"/>
                </a:solidFill>
              </a:rPr>
              <a:t>-18</a:t>
            </a:r>
            <a:endParaRPr lang="en-US" sz="4400" b="1" dirty="0" smtClean="0">
              <a:solidFill>
                <a:srgbClr val="C00000"/>
              </a:solidFill>
            </a:endParaRPr>
          </a:p>
          <a:p>
            <a:pPr lvl="1"/>
            <a:r>
              <a:rPr lang="en-US" sz="3600" dirty="0" smtClean="0"/>
              <a:t> 	</a:t>
            </a:r>
            <a:r>
              <a:rPr lang="en-US" sz="3600" dirty="0" smtClean="0"/>
              <a:t>-</a:t>
            </a:r>
            <a:r>
              <a:rPr lang="en-US" sz="3600" dirty="0" smtClean="0"/>
              <a:t>4 ( -X + 5 )=		</a:t>
            </a:r>
            <a:r>
              <a:rPr lang="en-US" sz="4400" b="1" dirty="0" smtClean="0">
                <a:solidFill>
                  <a:srgbClr val="C00000"/>
                </a:solidFill>
              </a:rPr>
              <a:t>4X-20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96CA-8823-400F-9BBA-26BB9727EF7D}" type="datetime9">
              <a:rPr lang="en-US" smtClean="0"/>
              <a:t>4/12/2011 5:16:15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1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61722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WHAT IS SLOPE?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>
                <a:solidFill>
                  <a:srgbClr val="002060"/>
                </a:solidFill>
              </a:rPr>
              <a:t>HOW DO I FIND SLOPE GIVEN A GRAPH?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HOW DO I FIND SLOPE GIVEN 2 POINTS?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>
                <a:solidFill>
                  <a:srgbClr val="002060"/>
                </a:solidFill>
              </a:rPr>
              <a:t>WHAT ARE THE TYPES OF SLOPE?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PARALLEL LINES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>
                <a:solidFill>
                  <a:srgbClr val="002060"/>
                </a:solidFill>
              </a:rPr>
              <a:t>PERPENDICULAR LINES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057400"/>
            <a:ext cx="4267200" cy="4267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5:18:58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8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555072" cy="111562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sLOPE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B58C-3925-412F-AE4A-E54AE2E83A73}" type="datetime9">
              <a:rPr lang="en-US" smtClean="0"/>
              <a:t>4/12/2011 5:33:45 AM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2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2286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SLOPE INTERCEPT FORM</a:t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5:40:12 AM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0800" y="457200"/>
            <a:ext cx="6096000" cy="5668963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C00000"/>
                </a:solidFill>
              </a:rPr>
              <a:t>y=</a:t>
            </a:r>
            <a:r>
              <a:rPr lang="en-US" sz="8000" b="1" dirty="0" err="1" smtClean="0">
                <a:solidFill>
                  <a:srgbClr val="C00000"/>
                </a:solidFill>
              </a:rPr>
              <a:t>mx+b</a:t>
            </a:r>
            <a:endParaRPr lang="en-US" sz="8000" b="1" dirty="0" smtClean="0">
              <a:solidFill>
                <a:srgbClr val="C00000"/>
              </a:solidFill>
            </a:endParaRPr>
          </a:p>
          <a:p>
            <a:r>
              <a:rPr lang="en-US" sz="3600" b="1" dirty="0" smtClean="0"/>
              <a:t>Listen </a:t>
            </a:r>
            <a:r>
              <a:rPr lang="en-US" sz="3600" b="1" dirty="0"/>
              <a:t>to first example.</a:t>
            </a:r>
          </a:p>
          <a:p>
            <a:r>
              <a:rPr lang="en-US" sz="3600" b="1" dirty="0" smtClean="0"/>
              <a:t>Do </a:t>
            </a:r>
            <a:r>
              <a:rPr lang="en-US" sz="3600" b="1" dirty="0"/>
              <a:t>not copy first example. </a:t>
            </a:r>
            <a:endParaRPr lang="en-US" sz="3600" b="1" dirty="0" smtClean="0"/>
          </a:p>
          <a:p>
            <a:r>
              <a:rPr lang="en-US" sz="3600" b="1" dirty="0" smtClean="0"/>
              <a:t>Copy </a:t>
            </a:r>
            <a:r>
              <a:rPr lang="en-US" sz="3600" b="1" dirty="0"/>
              <a:t>second example.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64367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667000" cy="2286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Standard </a:t>
            </a:r>
            <a:br>
              <a:rPr lang="en-US" sz="2000" b="1" dirty="0" smtClean="0"/>
            </a:br>
            <a:r>
              <a:rPr lang="en-US" sz="2000" b="1" dirty="0" smtClean="0"/>
              <a:t>form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5:43:25 AM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0800" y="457200"/>
            <a:ext cx="6096000" cy="5668963"/>
          </a:xfrm>
        </p:spPr>
        <p:txBody>
          <a:bodyPr>
            <a:normAutofit/>
          </a:bodyPr>
          <a:lstStyle/>
          <a:p>
            <a:r>
              <a:rPr lang="en-US" sz="8000" b="1" dirty="0" err="1" smtClean="0">
                <a:solidFill>
                  <a:srgbClr val="C00000"/>
                </a:solidFill>
              </a:rPr>
              <a:t>ax+by</a:t>
            </a:r>
            <a:r>
              <a:rPr lang="en-US" sz="8000" b="1" dirty="0" smtClean="0">
                <a:solidFill>
                  <a:srgbClr val="C00000"/>
                </a:solidFill>
              </a:rPr>
              <a:t>=c</a:t>
            </a:r>
          </a:p>
          <a:p>
            <a:r>
              <a:rPr lang="en-US" sz="3600" b="1" dirty="0"/>
              <a:t>Listen to first example.</a:t>
            </a:r>
          </a:p>
          <a:p>
            <a:r>
              <a:rPr lang="en-US" sz="3600" b="1" dirty="0"/>
              <a:t>Do not copy first example. </a:t>
            </a:r>
          </a:p>
          <a:p>
            <a:r>
              <a:rPr lang="en-US" sz="3600" b="1" dirty="0"/>
              <a:t>Copy second example.</a:t>
            </a:r>
          </a:p>
          <a:p>
            <a:endParaRPr lang="en-US" sz="3600" b="1" dirty="0"/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7124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752600" cy="2286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Write </a:t>
            </a:r>
            <a:br>
              <a:rPr lang="en-US" sz="2000" b="1" dirty="0" smtClean="0"/>
            </a:br>
            <a:r>
              <a:rPr lang="en-US" sz="2000" b="1" dirty="0" smtClean="0"/>
              <a:t>equation</a:t>
            </a:r>
            <a:br>
              <a:rPr lang="en-US" sz="2000" b="1" dirty="0" smtClean="0"/>
            </a:br>
            <a:r>
              <a:rPr lang="en-US" sz="2000" b="1" dirty="0" smtClean="0"/>
              <a:t> of a </a:t>
            </a:r>
            <a:br>
              <a:rPr lang="en-US" sz="2000" b="1" dirty="0" smtClean="0"/>
            </a:br>
            <a:r>
              <a:rPr lang="en-US" sz="2000" b="1" dirty="0" smtClean="0"/>
              <a:t>line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5:44:26 AM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0800" y="457200"/>
            <a:ext cx="6096000" cy="56689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Slope and Y-intercept</a:t>
            </a:r>
          </a:p>
          <a:p>
            <a:r>
              <a:rPr lang="en-US" sz="3600" b="1" dirty="0" smtClean="0"/>
              <a:t>Slope and a point</a:t>
            </a:r>
          </a:p>
          <a:p>
            <a:r>
              <a:rPr lang="en-US" sz="3600" b="1" dirty="0" smtClean="0"/>
              <a:t>Given 2 points</a:t>
            </a:r>
            <a:endParaRPr lang="en-US" sz="3600" b="1" dirty="0"/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7507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752600" cy="2286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Write </a:t>
            </a:r>
            <a:br>
              <a:rPr lang="en-US" sz="2000" b="1" dirty="0" smtClean="0"/>
            </a:br>
            <a:r>
              <a:rPr lang="en-US" sz="2000" b="1" dirty="0" smtClean="0"/>
              <a:t>equation</a:t>
            </a:r>
            <a:br>
              <a:rPr lang="en-US" sz="2000" b="1" dirty="0" smtClean="0"/>
            </a:br>
            <a:r>
              <a:rPr lang="en-US" sz="2000" b="1" dirty="0" smtClean="0"/>
              <a:t> of a </a:t>
            </a:r>
            <a:br>
              <a:rPr lang="en-US" sz="2000" b="1" dirty="0" smtClean="0"/>
            </a:br>
            <a:r>
              <a:rPr lang="en-US" sz="2000" b="1" dirty="0" smtClean="0"/>
              <a:t>line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54964-AA52-422C-9989-6952491318C1}" type="datetime9">
              <a:rPr lang="en-US" smtClean="0"/>
              <a:t>4/12/2011 5:48:04 AM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0800" y="457200"/>
            <a:ext cx="6096000" cy="56689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Horizontal and Vertical lines</a:t>
            </a:r>
          </a:p>
          <a:p>
            <a:r>
              <a:rPr lang="en-US" sz="3600" b="1" dirty="0" smtClean="0"/>
              <a:t>Parallel and Perpendicular Lines</a:t>
            </a:r>
          </a:p>
          <a:p>
            <a:pPr marL="114300" indent="0">
              <a:buNone/>
            </a:pPr>
            <a:endParaRPr lang="en-US" sz="3600" b="1" dirty="0"/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48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Custom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C00000"/>
      </a:accent1>
      <a:accent2>
        <a:srgbClr val="FFC000"/>
      </a:accent2>
      <a:accent3>
        <a:srgbClr val="7F7F7F"/>
      </a:accent3>
      <a:accent4>
        <a:srgbClr val="C00000"/>
      </a:accent4>
      <a:accent5>
        <a:srgbClr val="FFC000"/>
      </a:accent5>
      <a:accent6>
        <a:srgbClr val="7F7F7F"/>
      </a:accent6>
      <a:hlink>
        <a:srgbClr val="C00000"/>
      </a:hlink>
      <a:folHlink>
        <a:srgbClr val="FFC00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148</TotalTime>
  <Words>96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Linear functions</vt:lpstr>
      <vt:lpstr>Do now</vt:lpstr>
      <vt:lpstr>Do now</vt:lpstr>
      <vt:lpstr>WHAT IS SLOPE?  HOW DO I FIND SLOPE GIVEN A GRAPH?  HOW DO I FIND SLOPE GIVEN 2 POINTS?  WHAT ARE THE TYPES OF SLOPE?  PARALLEL LINES  PERPENDICULAR LINES  </vt:lpstr>
      <vt:lpstr>sLOPE</vt:lpstr>
      <vt:lpstr>SLOPE INTERCEPT FORM  </vt:lpstr>
      <vt:lpstr>Standard  form</vt:lpstr>
      <vt:lpstr>Write  equation  of a  line</vt:lpstr>
      <vt:lpstr>Write  equation  of a  line</vt:lpstr>
      <vt:lpstr>SQUARE STUDENTS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11</cp:revision>
  <dcterms:created xsi:type="dcterms:W3CDTF">2011-04-12T03:17:35Z</dcterms:created>
  <dcterms:modified xsi:type="dcterms:W3CDTF">2011-04-12T12:18:29Z</dcterms:modified>
</cp:coreProperties>
</file>