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5" r:id="rId11"/>
    <p:sldId id="266" r:id="rId12"/>
    <p:sldId id="267" r:id="rId13"/>
    <p:sldId id="268" r:id="rId14"/>
    <p:sldId id="274" r:id="rId15"/>
    <p:sldId id="270" r:id="rId16"/>
    <p:sldId id="275" r:id="rId17"/>
    <p:sldId id="276" r:id="rId18"/>
    <p:sldId id="273" r:id="rId19"/>
    <p:sldId id="269" r:id="rId20"/>
    <p:sldId id="272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A65D0-4F48-4015-BD96-31C68C8B4E14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92BB0-E649-416F-AACF-F0F98DA90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77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4A57C-E727-4F3A-89A5-D44FD4245A46}" type="datetime8">
              <a:rPr lang="en-US" smtClean="0"/>
              <a:t>3/30/2011 10:12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2605D-2B0D-42C2-9039-86C59C215816}" type="datetime8">
              <a:rPr lang="en-US" smtClean="0"/>
              <a:t>3/30/2011 10:12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CAD41-72D4-42BB-9F04-2143C1307F3F}" type="datetime8">
              <a:rPr lang="en-US" smtClean="0"/>
              <a:t>3/30/2011 10:12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18B3-1690-4681-95A0-105471FCC225}" type="datetime8">
              <a:rPr lang="en-US" smtClean="0"/>
              <a:t>3/30/2011 10:12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DE27-F7AB-4E18-89C7-A62ACDDEA655}" type="datetime8">
              <a:rPr lang="en-US" smtClean="0"/>
              <a:t>3/30/2011 10:12 PM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60F2-FCA5-4642-9143-F7B628227667}" type="datetime8">
              <a:rPr lang="en-US" smtClean="0"/>
              <a:t>3/30/2011 10:12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CF59C-3A62-4AF8-B1CA-82A1C67C0B29}" type="datetime8">
              <a:rPr lang="en-US" smtClean="0"/>
              <a:t>3/30/2011 10:12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06F3B-3EEF-4914-A75C-6529C759D9DD}" type="datetime8">
              <a:rPr lang="en-US" smtClean="0"/>
              <a:t>3/30/2011 10:12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E658-3503-497B-9DBF-A4192D654B89}" type="datetime8">
              <a:rPr lang="en-US" smtClean="0"/>
              <a:t>3/30/2011 10:12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838A-7758-45E8-9EF0-C726E13ACB8A}" type="datetime8">
              <a:rPr lang="en-US" smtClean="0"/>
              <a:t>3/30/2011 10:12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27F5B-558C-4DF9-805B-CECC4662BE87}" type="datetime8">
              <a:rPr lang="en-US" smtClean="0"/>
              <a:t>3/30/2011 10:12 PM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720E6AB-BA94-459D-A774-97B0CAF37D43}" type="datetime8">
              <a:rPr lang="en-US" smtClean="0"/>
              <a:t>3/30/2011 10:12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SQUARE/KANSAKAR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hf sldNum="0" hdr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Surface area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3183-007A-40A2-951D-0D5EBACE6EB8}" type="datetime8">
              <a:rPr lang="en-US" smtClean="0"/>
              <a:t>3/30/2011 10:12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pic>
        <p:nvPicPr>
          <p:cNvPr id="1028" name="Picture 4" descr="C:\Users\Owner\AppData\Local\Microsoft\Windows\Temporary Internet Files\Content.IE5\2BEOOQ00\MM900296965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7927"/>
            <a:ext cx="1245893" cy="227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989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2209800" cy="2030028"/>
          </a:xfrm>
        </p:spPr>
        <p:txBody>
          <a:bodyPr/>
          <a:lstStyle/>
          <a:p>
            <a:r>
              <a:rPr lang="en-US" sz="4000" b="1" dirty="0" smtClean="0"/>
              <a:t>Prism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>
            <a:noAutofit/>
          </a:bodyPr>
          <a:lstStyle/>
          <a:p>
            <a:r>
              <a:rPr lang="en-US" sz="3200" dirty="0" smtClean="0"/>
              <a:t>Two Bases (Parallel Planes)</a:t>
            </a:r>
          </a:p>
          <a:p>
            <a:r>
              <a:rPr lang="en-US" sz="3200" dirty="0" smtClean="0"/>
              <a:t>Rectangular Lateral Faces</a:t>
            </a:r>
          </a:p>
          <a:p>
            <a:r>
              <a:rPr lang="en-US" sz="3000" dirty="0" smtClean="0"/>
              <a:t>Named based on shape of bases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2:08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be 5"/>
          <p:cNvSpPr/>
          <p:nvPr/>
        </p:nvSpPr>
        <p:spPr>
          <a:xfrm>
            <a:off x="3048000" y="2819400"/>
            <a:ext cx="1066800" cy="19812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ube 28"/>
          <p:cNvSpPr/>
          <p:nvPr/>
        </p:nvSpPr>
        <p:spPr>
          <a:xfrm>
            <a:off x="3810000" y="4778829"/>
            <a:ext cx="2252157" cy="1508746"/>
          </a:xfrm>
          <a:custGeom>
            <a:avLst/>
            <a:gdLst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2590800 h 2590800"/>
              <a:gd name="connsiteX4" fmla="*/ 217170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2171700 w 2819400"/>
              <a:gd name="connsiteY4" fmla="*/ 2590800 h 2590800"/>
              <a:gd name="connsiteX5" fmla="*/ 0 w 2819400"/>
              <a:gd name="connsiteY5" fmla="*/ 2590800 h 2590800"/>
              <a:gd name="connsiteX6" fmla="*/ 0 w 2819400"/>
              <a:gd name="connsiteY6" fmla="*/ 647700 h 2590800"/>
              <a:gd name="connsiteX7" fmla="*/ 0 w 2819400"/>
              <a:gd name="connsiteY7" fmla="*/ 647700 h 2590800"/>
              <a:gd name="connsiteX8" fmla="*/ 2171700 w 2819400"/>
              <a:gd name="connsiteY8" fmla="*/ 647700 h 2590800"/>
              <a:gd name="connsiteX9" fmla="*/ 2819400 w 2819400"/>
              <a:gd name="connsiteY9" fmla="*/ 0 h 2590800"/>
              <a:gd name="connsiteX10" fmla="*/ 2171700 w 2819400"/>
              <a:gd name="connsiteY10" fmla="*/ 647700 h 2590800"/>
              <a:gd name="connsiteX11" fmla="*/ 2171700 w 2819400"/>
              <a:gd name="connsiteY11" fmla="*/ 259080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2590800 h 2590800"/>
              <a:gd name="connsiteX4" fmla="*/ 217170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2171700 w 2819400"/>
              <a:gd name="connsiteY4" fmla="*/ 2590800 h 2590800"/>
              <a:gd name="connsiteX5" fmla="*/ 0 w 2819400"/>
              <a:gd name="connsiteY5" fmla="*/ 2590800 h 2590800"/>
              <a:gd name="connsiteX6" fmla="*/ 0 w 2819400"/>
              <a:gd name="connsiteY6" fmla="*/ 647700 h 2590800"/>
              <a:gd name="connsiteX7" fmla="*/ 0 w 2819400"/>
              <a:gd name="connsiteY7" fmla="*/ 647700 h 2590800"/>
              <a:gd name="connsiteX8" fmla="*/ 2171700 w 2819400"/>
              <a:gd name="connsiteY8" fmla="*/ 647700 h 2590800"/>
              <a:gd name="connsiteX9" fmla="*/ 2819400 w 2819400"/>
              <a:gd name="connsiteY9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2590800 h 2590800"/>
              <a:gd name="connsiteX4" fmla="*/ 217170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171700 w 2819400"/>
              <a:gd name="connsiteY7" fmla="*/ 647700 h 2590800"/>
              <a:gd name="connsiteX8" fmla="*/ 2819400 w 2819400"/>
              <a:gd name="connsiteY8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2590800 h 2590800"/>
              <a:gd name="connsiteX4" fmla="*/ 217170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0 w 2819400"/>
              <a:gd name="connsiteY2" fmla="*/ 2590800 h 2590800"/>
              <a:gd name="connsiteX3" fmla="*/ 0 w 2819400"/>
              <a:gd name="connsiteY3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0 w 2819400"/>
              <a:gd name="connsiteY2" fmla="*/ 2590800 h 2590800"/>
              <a:gd name="connsiteX3" fmla="*/ 0 w 2819400"/>
              <a:gd name="connsiteY3" fmla="*/ 647700 h 2590800"/>
              <a:gd name="connsiteX0" fmla="*/ 2819400 w 2819400"/>
              <a:gd name="connsiteY0" fmla="*/ 19431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0 w 2819400"/>
              <a:gd name="connsiteY1" fmla="*/ 2590800 h 2590800"/>
              <a:gd name="connsiteX2" fmla="*/ 0 w 2819400"/>
              <a:gd name="connsiteY2" fmla="*/ 647700 h 2590800"/>
              <a:gd name="connsiteX0" fmla="*/ 2819400 w 2819400"/>
              <a:gd name="connsiteY0" fmla="*/ 19431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9400" h="2590800" stroke="0" extrusionOk="0">
                <a:moveTo>
                  <a:pt x="0" y="647700"/>
                </a:moveTo>
                <a:lnTo>
                  <a:pt x="0" y="2590800"/>
                </a:lnTo>
                <a:lnTo>
                  <a:pt x="0" y="647700"/>
                </a:lnTo>
                <a:close/>
              </a:path>
              <a:path w="2819400" h="2590800" fill="darkenLess" stroke="0" extrusionOk="0">
                <a:moveTo>
                  <a:pt x="2819400" y="1943100"/>
                </a:moveTo>
                <a:lnTo>
                  <a:pt x="2819400" y="0"/>
                </a:lnTo>
                <a:lnTo>
                  <a:pt x="2819400" y="1943100"/>
                </a:lnTo>
                <a:close/>
              </a:path>
              <a:path w="2819400" h="2590800" fill="lightenLess" stroke="0" extrusionOk="0">
                <a:moveTo>
                  <a:pt x="0" y="647700"/>
                </a:moveTo>
                <a:lnTo>
                  <a:pt x="647700" y="0"/>
                </a:lnTo>
                <a:lnTo>
                  <a:pt x="2819400" y="0"/>
                </a:lnTo>
                <a:lnTo>
                  <a:pt x="0" y="647700"/>
                </a:lnTo>
                <a:close/>
              </a:path>
              <a:path w="2819400" h="2590800" fill="none" extrusionOk="0">
                <a:moveTo>
                  <a:pt x="0" y="647700"/>
                </a:moveTo>
                <a:lnTo>
                  <a:pt x="647700" y="0"/>
                </a:lnTo>
                <a:lnTo>
                  <a:pt x="2819400" y="0"/>
                </a:lnTo>
                <a:lnTo>
                  <a:pt x="2819400" y="1943100"/>
                </a:lnTo>
                <a:lnTo>
                  <a:pt x="0" y="2590800"/>
                </a:lnTo>
                <a:lnTo>
                  <a:pt x="0" y="647700"/>
                </a:lnTo>
                <a:close/>
                <a:moveTo>
                  <a:pt x="0" y="647700"/>
                </a:moveTo>
                <a:lnTo>
                  <a:pt x="2819400" y="0"/>
                </a:ln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82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2209800" cy="203002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pyramid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>
            <a:noAutofit/>
          </a:bodyPr>
          <a:lstStyle/>
          <a:p>
            <a:r>
              <a:rPr lang="en-US" sz="3200" dirty="0" smtClean="0"/>
              <a:t>One Base</a:t>
            </a:r>
          </a:p>
          <a:p>
            <a:r>
              <a:rPr lang="en-US" sz="3200" dirty="0" smtClean="0"/>
              <a:t>Triangular Lateral Faces</a:t>
            </a:r>
          </a:p>
          <a:p>
            <a:r>
              <a:rPr lang="en-US" sz="3200" dirty="0" smtClean="0"/>
              <a:t>Name based on shape of base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1:06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be 7"/>
          <p:cNvSpPr/>
          <p:nvPr/>
        </p:nvSpPr>
        <p:spPr>
          <a:xfrm>
            <a:off x="3429000" y="2209799"/>
            <a:ext cx="3276600" cy="3325955"/>
          </a:xfrm>
          <a:custGeom>
            <a:avLst/>
            <a:gdLst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0 w 3276600"/>
              <a:gd name="connsiteY6" fmla="*/ 819150 h 3657600"/>
              <a:gd name="connsiteX7" fmla="*/ 0 w 3276600"/>
              <a:gd name="connsiteY7" fmla="*/ 819150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0 w 3276600"/>
              <a:gd name="connsiteY6" fmla="*/ 819150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3276600 w 3276600"/>
              <a:gd name="connsiteY9" fmla="*/ 0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819150 w 3276600"/>
              <a:gd name="connsiteY1" fmla="*/ 0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1595005 w 3276600"/>
              <a:gd name="connsiteY1" fmla="*/ 401782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1607128 w 3276600"/>
              <a:gd name="connsiteY0" fmla="*/ 375805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1607128 w 3276600"/>
              <a:gd name="connsiteY4" fmla="*/ 375805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1595005 w 3276600"/>
              <a:gd name="connsiteY1" fmla="*/ 401782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2457450 w 3276600"/>
              <a:gd name="connsiteY0" fmla="*/ 486641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2457450 w 3276600"/>
              <a:gd name="connsiteY4" fmla="*/ 486641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2457450 w 3276600"/>
              <a:gd name="connsiteY3" fmla="*/ 486641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2457450 w 3276600"/>
              <a:gd name="connsiteY0" fmla="*/ 486641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2457450 w 3276600"/>
              <a:gd name="connsiteY4" fmla="*/ 486641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1612323 w 3276600"/>
              <a:gd name="connsiteY0" fmla="*/ 43296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1612323 w 3276600"/>
              <a:gd name="connsiteY4" fmla="*/ 43296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1584614 w 3276600"/>
              <a:gd name="connsiteY1" fmla="*/ 15586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1612323 w 3276600"/>
              <a:gd name="connsiteY0" fmla="*/ 43296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1612323 w 3276600"/>
              <a:gd name="connsiteY4" fmla="*/ 43296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6061"/>
              <a:gd name="connsiteX1" fmla="*/ 1584614 w 3276600"/>
              <a:gd name="connsiteY1" fmla="*/ 15586 h 3326061"/>
              <a:gd name="connsiteX2" fmla="*/ 2457450 w 3276600"/>
              <a:gd name="connsiteY2" fmla="*/ 3325091 h 3326061"/>
              <a:gd name="connsiteX3" fmla="*/ 0 w 3276600"/>
              <a:gd name="connsiteY3" fmla="*/ 3325091 h 3326061"/>
              <a:gd name="connsiteX4" fmla="*/ 1607128 w 3276600"/>
              <a:gd name="connsiteY4" fmla="*/ 43296 h 3326061"/>
              <a:gd name="connsiteX0" fmla="*/ 1612323 w 3276600"/>
              <a:gd name="connsiteY0" fmla="*/ 43296 h 3326061"/>
              <a:gd name="connsiteX1" fmla="*/ 1586346 w 3276600"/>
              <a:gd name="connsiteY1" fmla="*/ 13855 h 3326061"/>
              <a:gd name="connsiteX2" fmla="*/ 3276600 w 3276600"/>
              <a:gd name="connsiteY2" fmla="*/ 2505941 h 3326061"/>
              <a:gd name="connsiteX3" fmla="*/ 2457450 w 3276600"/>
              <a:gd name="connsiteY3" fmla="*/ 3325091 h 3326061"/>
              <a:gd name="connsiteX4" fmla="*/ 1612323 w 3276600"/>
              <a:gd name="connsiteY4" fmla="*/ 43296 h 3326061"/>
              <a:gd name="connsiteX0" fmla="*/ 1593273 w 3276600"/>
              <a:gd name="connsiteY0" fmla="*/ 29441 h 3326061"/>
              <a:gd name="connsiteX1" fmla="*/ 1595005 w 3276600"/>
              <a:gd name="connsiteY1" fmla="*/ 69273 h 3326061"/>
              <a:gd name="connsiteX2" fmla="*/ 1600200 w 3276600"/>
              <a:gd name="connsiteY2" fmla="*/ 13854 h 3326061"/>
              <a:gd name="connsiteX3" fmla="*/ 1570759 w 3276600"/>
              <a:gd name="connsiteY3" fmla="*/ 57150 h 3326061"/>
              <a:gd name="connsiteX4" fmla="*/ 1593273 w 3276600"/>
              <a:gd name="connsiteY4" fmla="*/ 29441 h 3326061"/>
              <a:gd name="connsiteX0" fmla="*/ 1607127 w 3276600"/>
              <a:gd name="connsiteY0" fmla="*/ 1732 h 3326061"/>
              <a:gd name="connsiteX1" fmla="*/ 1581150 w 3276600"/>
              <a:gd name="connsiteY1" fmla="*/ 69272 h 3326061"/>
              <a:gd name="connsiteX2" fmla="*/ 1572491 w 3276600"/>
              <a:gd name="connsiteY2" fmla="*/ 27709 h 3326061"/>
              <a:gd name="connsiteX3" fmla="*/ 3276600 w 3276600"/>
              <a:gd name="connsiteY3" fmla="*/ 2505941 h 3326061"/>
              <a:gd name="connsiteX4" fmla="*/ 2457450 w 3276600"/>
              <a:gd name="connsiteY4" fmla="*/ 3325091 h 3326061"/>
              <a:gd name="connsiteX5" fmla="*/ 0 w 3276600"/>
              <a:gd name="connsiteY5" fmla="*/ 3325091 h 3326061"/>
              <a:gd name="connsiteX6" fmla="*/ 1607127 w 3276600"/>
              <a:gd name="connsiteY6" fmla="*/ 1732 h 3326061"/>
              <a:gd name="connsiteX7" fmla="*/ 1607127 w 3276600"/>
              <a:gd name="connsiteY7" fmla="*/ 43296 h 3326061"/>
              <a:gd name="connsiteX8" fmla="*/ 1598468 w 3276600"/>
              <a:gd name="connsiteY8" fmla="*/ 1732 h 3326061"/>
              <a:gd name="connsiteX9" fmla="*/ 1572491 w 3276600"/>
              <a:gd name="connsiteY9" fmla="*/ 0 h 3326061"/>
              <a:gd name="connsiteX10" fmla="*/ 1570759 w 3276600"/>
              <a:gd name="connsiteY10" fmla="*/ 15586 h 3326061"/>
              <a:gd name="connsiteX11" fmla="*/ 2457450 w 3276600"/>
              <a:gd name="connsiteY11" fmla="*/ 3325091 h 3326061"/>
              <a:gd name="connsiteX12" fmla="*/ 1641764 w 3276600"/>
              <a:gd name="connsiteY12" fmla="*/ 353291 h 3326061"/>
              <a:gd name="connsiteX0" fmla="*/ 1607128 w 3276600"/>
              <a:gd name="connsiteY0" fmla="*/ 43296 h 3325958"/>
              <a:gd name="connsiteX1" fmla="*/ 1584614 w 3276600"/>
              <a:gd name="connsiteY1" fmla="*/ 15586 h 3325958"/>
              <a:gd name="connsiteX2" fmla="*/ 2457450 w 3276600"/>
              <a:gd name="connsiteY2" fmla="*/ 3325091 h 3325958"/>
              <a:gd name="connsiteX3" fmla="*/ 0 w 3276600"/>
              <a:gd name="connsiteY3" fmla="*/ 3325091 h 3325958"/>
              <a:gd name="connsiteX4" fmla="*/ 1607128 w 3276600"/>
              <a:gd name="connsiteY4" fmla="*/ 43296 h 3325958"/>
              <a:gd name="connsiteX0" fmla="*/ 1612323 w 3276600"/>
              <a:gd name="connsiteY0" fmla="*/ 43296 h 3325958"/>
              <a:gd name="connsiteX1" fmla="*/ 1586346 w 3276600"/>
              <a:gd name="connsiteY1" fmla="*/ 13855 h 3325958"/>
              <a:gd name="connsiteX2" fmla="*/ 3276600 w 3276600"/>
              <a:gd name="connsiteY2" fmla="*/ 2505941 h 3325958"/>
              <a:gd name="connsiteX3" fmla="*/ 2457450 w 3276600"/>
              <a:gd name="connsiteY3" fmla="*/ 3325091 h 3325958"/>
              <a:gd name="connsiteX4" fmla="*/ 1612323 w 3276600"/>
              <a:gd name="connsiteY4" fmla="*/ 43296 h 3325958"/>
              <a:gd name="connsiteX0" fmla="*/ 1593273 w 3276600"/>
              <a:gd name="connsiteY0" fmla="*/ 29441 h 3325958"/>
              <a:gd name="connsiteX1" fmla="*/ 1595005 w 3276600"/>
              <a:gd name="connsiteY1" fmla="*/ 69273 h 3325958"/>
              <a:gd name="connsiteX2" fmla="*/ 1600200 w 3276600"/>
              <a:gd name="connsiteY2" fmla="*/ 13854 h 3325958"/>
              <a:gd name="connsiteX3" fmla="*/ 1570759 w 3276600"/>
              <a:gd name="connsiteY3" fmla="*/ 57150 h 3325958"/>
              <a:gd name="connsiteX4" fmla="*/ 1593273 w 3276600"/>
              <a:gd name="connsiteY4" fmla="*/ 29441 h 3325958"/>
              <a:gd name="connsiteX0" fmla="*/ 1607127 w 3276600"/>
              <a:gd name="connsiteY0" fmla="*/ 1732 h 3325958"/>
              <a:gd name="connsiteX1" fmla="*/ 1581150 w 3276600"/>
              <a:gd name="connsiteY1" fmla="*/ 69272 h 3325958"/>
              <a:gd name="connsiteX2" fmla="*/ 1572491 w 3276600"/>
              <a:gd name="connsiteY2" fmla="*/ 27709 h 3325958"/>
              <a:gd name="connsiteX3" fmla="*/ 3276600 w 3276600"/>
              <a:gd name="connsiteY3" fmla="*/ 2505941 h 3325958"/>
              <a:gd name="connsiteX4" fmla="*/ 2457450 w 3276600"/>
              <a:gd name="connsiteY4" fmla="*/ 3325091 h 3325958"/>
              <a:gd name="connsiteX5" fmla="*/ 0 w 3276600"/>
              <a:gd name="connsiteY5" fmla="*/ 3325091 h 3325958"/>
              <a:gd name="connsiteX6" fmla="*/ 1607127 w 3276600"/>
              <a:gd name="connsiteY6" fmla="*/ 1732 h 3325958"/>
              <a:gd name="connsiteX7" fmla="*/ 1607127 w 3276600"/>
              <a:gd name="connsiteY7" fmla="*/ 43296 h 3325958"/>
              <a:gd name="connsiteX8" fmla="*/ 1598468 w 3276600"/>
              <a:gd name="connsiteY8" fmla="*/ 1732 h 3325958"/>
              <a:gd name="connsiteX9" fmla="*/ 1572491 w 3276600"/>
              <a:gd name="connsiteY9" fmla="*/ 0 h 3325958"/>
              <a:gd name="connsiteX10" fmla="*/ 1570759 w 3276600"/>
              <a:gd name="connsiteY10" fmla="*/ 15586 h 3325958"/>
              <a:gd name="connsiteX11" fmla="*/ 2457450 w 3276600"/>
              <a:gd name="connsiteY11" fmla="*/ 3325091 h 3325958"/>
              <a:gd name="connsiteX12" fmla="*/ 1613189 w 3276600"/>
              <a:gd name="connsiteY12" fmla="*/ 62778 h 3325958"/>
              <a:gd name="connsiteX0" fmla="*/ 1607128 w 3276600"/>
              <a:gd name="connsiteY0" fmla="*/ 43296 h 3325955"/>
              <a:gd name="connsiteX1" fmla="*/ 1584614 w 3276600"/>
              <a:gd name="connsiteY1" fmla="*/ 15586 h 3325955"/>
              <a:gd name="connsiteX2" fmla="*/ 2457450 w 3276600"/>
              <a:gd name="connsiteY2" fmla="*/ 3325091 h 3325955"/>
              <a:gd name="connsiteX3" fmla="*/ 0 w 3276600"/>
              <a:gd name="connsiteY3" fmla="*/ 3325091 h 3325955"/>
              <a:gd name="connsiteX4" fmla="*/ 1607128 w 3276600"/>
              <a:gd name="connsiteY4" fmla="*/ 43296 h 3325955"/>
              <a:gd name="connsiteX0" fmla="*/ 1612323 w 3276600"/>
              <a:gd name="connsiteY0" fmla="*/ 43296 h 3325955"/>
              <a:gd name="connsiteX1" fmla="*/ 1586346 w 3276600"/>
              <a:gd name="connsiteY1" fmla="*/ 13855 h 3325955"/>
              <a:gd name="connsiteX2" fmla="*/ 3276600 w 3276600"/>
              <a:gd name="connsiteY2" fmla="*/ 2505941 h 3325955"/>
              <a:gd name="connsiteX3" fmla="*/ 2457450 w 3276600"/>
              <a:gd name="connsiteY3" fmla="*/ 3325091 h 3325955"/>
              <a:gd name="connsiteX4" fmla="*/ 1612323 w 3276600"/>
              <a:gd name="connsiteY4" fmla="*/ 43296 h 3325955"/>
              <a:gd name="connsiteX0" fmla="*/ 1593273 w 3276600"/>
              <a:gd name="connsiteY0" fmla="*/ 29441 h 3325955"/>
              <a:gd name="connsiteX1" fmla="*/ 1595005 w 3276600"/>
              <a:gd name="connsiteY1" fmla="*/ 69273 h 3325955"/>
              <a:gd name="connsiteX2" fmla="*/ 1600200 w 3276600"/>
              <a:gd name="connsiteY2" fmla="*/ 13854 h 3325955"/>
              <a:gd name="connsiteX3" fmla="*/ 1570759 w 3276600"/>
              <a:gd name="connsiteY3" fmla="*/ 57150 h 3325955"/>
              <a:gd name="connsiteX4" fmla="*/ 1593273 w 3276600"/>
              <a:gd name="connsiteY4" fmla="*/ 29441 h 3325955"/>
              <a:gd name="connsiteX0" fmla="*/ 1607127 w 3276600"/>
              <a:gd name="connsiteY0" fmla="*/ 1732 h 3325955"/>
              <a:gd name="connsiteX1" fmla="*/ 1581150 w 3276600"/>
              <a:gd name="connsiteY1" fmla="*/ 69272 h 3325955"/>
              <a:gd name="connsiteX2" fmla="*/ 1572491 w 3276600"/>
              <a:gd name="connsiteY2" fmla="*/ 27709 h 3325955"/>
              <a:gd name="connsiteX3" fmla="*/ 3276600 w 3276600"/>
              <a:gd name="connsiteY3" fmla="*/ 2505941 h 3325955"/>
              <a:gd name="connsiteX4" fmla="*/ 2457450 w 3276600"/>
              <a:gd name="connsiteY4" fmla="*/ 3325091 h 3325955"/>
              <a:gd name="connsiteX5" fmla="*/ 0 w 3276600"/>
              <a:gd name="connsiteY5" fmla="*/ 3325091 h 3325955"/>
              <a:gd name="connsiteX6" fmla="*/ 1607127 w 3276600"/>
              <a:gd name="connsiteY6" fmla="*/ 1732 h 3325955"/>
              <a:gd name="connsiteX7" fmla="*/ 1607127 w 3276600"/>
              <a:gd name="connsiteY7" fmla="*/ 43296 h 3325955"/>
              <a:gd name="connsiteX8" fmla="*/ 1598468 w 3276600"/>
              <a:gd name="connsiteY8" fmla="*/ 1732 h 3325955"/>
              <a:gd name="connsiteX9" fmla="*/ 1572491 w 3276600"/>
              <a:gd name="connsiteY9" fmla="*/ 0 h 3325955"/>
              <a:gd name="connsiteX10" fmla="*/ 1570759 w 3276600"/>
              <a:gd name="connsiteY10" fmla="*/ 15586 h 3325955"/>
              <a:gd name="connsiteX11" fmla="*/ 2457450 w 3276600"/>
              <a:gd name="connsiteY11" fmla="*/ 3325091 h 3325955"/>
              <a:gd name="connsiteX12" fmla="*/ 1594139 w 3276600"/>
              <a:gd name="connsiteY12" fmla="*/ 53253 h 3325955"/>
              <a:gd name="connsiteX0" fmla="*/ 1607128 w 3276600"/>
              <a:gd name="connsiteY0" fmla="*/ 43296 h 3325955"/>
              <a:gd name="connsiteX1" fmla="*/ 1584614 w 3276600"/>
              <a:gd name="connsiteY1" fmla="*/ 15586 h 3325955"/>
              <a:gd name="connsiteX2" fmla="*/ 2457450 w 3276600"/>
              <a:gd name="connsiteY2" fmla="*/ 3325091 h 3325955"/>
              <a:gd name="connsiteX3" fmla="*/ 0 w 3276600"/>
              <a:gd name="connsiteY3" fmla="*/ 3325091 h 3325955"/>
              <a:gd name="connsiteX4" fmla="*/ 1607128 w 3276600"/>
              <a:gd name="connsiteY4" fmla="*/ 43296 h 3325955"/>
              <a:gd name="connsiteX0" fmla="*/ 1612323 w 3276600"/>
              <a:gd name="connsiteY0" fmla="*/ 43296 h 3325955"/>
              <a:gd name="connsiteX1" fmla="*/ 1586346 w 3276600"/>
              <a:gd name="connsiteY1" fmla="*/ 13855 h 3325955"/>
              <a:gd name="connsiteX2" fmla="*/ 3276600 w 3276600"/>
              <a:gd name="connsiteY2" fmla="*/ 2505941 h 3325955"/>
              <a:gd name="connsiteX3" fmla="*/ 2457450 w 3276600"/>
              <a:gd name="connsiteY3" fmla="*/ 3325091 h 3325955"/>
              <a:gd name="connsiteX4" fmla="*/ 1612323 w 3276600"/>
              <a:gd name="connsiteY4" fmla="*/ 43296 h 3325955"/>
              <a:gd name="connsiteX0" fmla="*/ 1593273 w 3276600"/>
              <a:gd name="connsiteY0" fmla="*/ 29441 h 3325955"/>
              <a:gd name="connsiteX1" fmla="*/ 1595005 w 3276600"/>
              <a:gd name="connsiteY1" fmla="*/ 69273 h 3325955"/>
              <a:gd name="connsiteX2" fmla="*/ 1600200 w 3276600"/>
              <a:gd name="connsiteY2" fmla="*/ 13854 h 3325955"/>
              <a:gd name="connsiteX3" fmla="*/ 1570759 w 3276600"/>
              <a:gd name="connsiteY3" fmla="*/ 57150 h 3325955"/>
              <a:gd name="connsiteX4" fmla="*/ 1593273 w 3276600"/>
              <a:gd name="connsiteY4" fmla="*/ 29441 h 3325955"/>
              <a:gd name="connsiteX0" fmla="*/ 1607127 w 3276600"/>
              <a:gd name="connsiteY0" fmla="*/ 1732 h 3325955"/>
              <a:gd name="connsiteX1" fmla="*/ 1581150 w 3276600"/>
              <a:gd name="connsiteY1" fmla="*/ 69272 h 3325955"/>
              <a:gd name="connsiteX2" fmla="*/ 1572491 w 3276600"/>
              <a:gd name="connsiteY2" fmla="*/ 27709 h 3325955"/>
              <a:gd name="connsiteX3" fmla="*/ 3276600 w 3276600"/>
              <a:gd name="connsiteY3" fmla="*/ 2505941 h 3325955"/>
              <a:gd name="connsiteX4" fmla="*/ 2457450 w 3276600"/>
              <a:gd name="connsiteY4" fmla="*/ 3325091 h 3325955"/>
              <a:gd name="connsiteX5" fmla="*/ 0 w 3276600"/>
              <a:gd name="connsiteY5" fmla="*/ 3325091 h 3325955"/>
              <a:gd name="connsiteX6" fmla="*/ 1607127 w 3276600"/>
              <a:gd name="connsiteY6" fmla="*/ 1732 h 3325955"/>
              <a:gd name="connsiteX7" fmla="*/ 1607127 w 3276600"/>
              <a:gd name="connsiteY7" fmla="*/ 43296 h 3325955"/>
              <a:gd name="connsiteX8" fmla="*/ 1598468 w 3276600"/>
              <a:gd name="connsiteY8" fmla="*/ 1732 h 3325955"/>
              <a:gd name="connsiteX9" fmla="*/ 1572491 w 3276600"/>
              <a:gd name="connsiteY9" fmla="*/ 0 h 3325955"/>
              <a:gd name="connsiteX10" fmla="*/ 1613622 w 3276600"/>
              <a:gd name="connsiteY10" fmla="*/ 34636 h 3325955"/>
              <a:gd name="connsiteX11" fmla="*/ 2457450 w 3276600"/>
              <a:gd name="connsiteY11" fmla="*/ 3325091 h 3325955"/>
              <a:gd name="connsiteX12" fmla="*/ 1594139 w 3276600"/>
              <a:gd name="connsiteY12" fmla="*/ 53253 h 332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76600" h="3325955" stroke="0" extrusionOk="0">
                <a:moveTo>
                  <a:pt x="1607128" y="43296"/>
                </a:moveTo>
                <a:lnTo>
                  <a:pt x="1584614" y="15586"/>
                </a:lnTo>
                <a:lnTo>
                  <a:pt x="2457450" y="3325091"/>
                </a:lnTo>
                <a:lnTo>
                  <a:pt x="0" y="3325091"/>
                </a:lnTo>
                <a:lnTo>
                  <a:pt x="1607128" y="43296"/>
                </a:lnTo>
                <a:close/>
              </a:path>
              <a:path w="3276600" h="3325955" fill="darkenLess" stroke="0" extrusionOk="0">
                <a:moveTo>
                  <a:pt x="1612323" y="43296"/>
                </a:moveTo>
                <a:lnTo>
                  <a:pt x="1586346" y="13855"/>
                </a:lnTo>
                <a:lnTo>
                  <a:pt x="3276600" y="2505941"/>
                </a:lnTo>
                <a:lnTo>
                  <a:pt x="2457450" y="3325091"/>
                </a:lnTo>
                <a:lnTo>
                  <a:pt x="1612323" y="43296"/>
                </a:lnTo>
                <a:close/>
              </a:path>
              <a:path w="3276600" h="3325955" fill="lightenLess" stroke="0" extrusionOk="0">
                <a:moveTo>
                  <a:pt x="1593273" y="29441"/>
                </a:moveTo>
                <a:cubicBezTo>
                  <a:pt x="1593850" y="42718"/>
                  <a:pt x="1594428" y="55996"/>
                  <a:pt x="1595005" y="69273"/>
                </a:cubicBezTo>
                <a:lnTo>
                  <a:pt x="1600200" y="13854"/>
                </a:lnTo>
                <a:lnTo>
                  <a:pt x="1570759" y="57150"/>
                </a:lnTo>
                <a:lnTo>
                  <a:pt x="1593273" y="29441"/>
                </a:lnTo>
                <a:close/>
              </a:path>
              <a:path w="3276600" h="3325955" fill="none" extrusionOk="0">
                <a:moveTo>
                  <a:pt x="1607127" y="1732"/>
                </a:moveTo>
                <a:lnTo>
                  <a:pt x="1581150" y="69272"/>
                </a:lnTo>
                <a:lnTo>
                  <a:pt x="1572491" y="27709"/>
                </a:lnTo>
                <a:lnTo>
                  <a:pt x="3276600" y="2505941"/>
                </a:lnTo>
                <a:lnTo>
                  <a:pt x="2457450" y="3325091"/>
                </a:lnTo>
                <a:lnTo>
                  <a:pt x="0" y="3325091"/>
                </a:lnTo>
                <a:lnTo>
                  <a:pt x="1607127" y="1732"/>
                </a:lnTo>
                <a:close/>
                <a:moveTo>
                  <a:pt x="1607127" y="43296"/>
                </a:moveTo>
                <a:lnTo>
                  <a:pt x="1598468" y="1732"/>
                </a:lnTo>
                <a:lnTo>
                  <a:pt x="1572491" y="0"/>
                </a:lnTo>
                <a:moveTo>
                  <a:pt x="1613622" y="34636"/>
                </a:moveTo>
                <a:lnTo>
                  <a:pt x="2457450" y="3325091"/>
                </a:lnTo>
                <a:cubicBezTo>
                  <a:pt x="2476211" y="3381375"/>
                  <a:pt x="1755415" y="672378"/>
                  <a:pt x="1594139" y="53253"/>
                </a:cubicBez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81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2209800" cy="203002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Surface area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1829" y="2476500"/>
            <a:ext cx="2057400" cy="19812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Total</a:t>
            </a:r>
          </a:p>
          <a:p>
            <a:pPr marL="114300" indent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 Surface </a:t>
            </a:r>
          </a:p>
          <a:p>
            <a:pPr marL="114300" indent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Area 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1:23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3814536" y="3124200"/>
            <a:ext cx="1028700" cy="1513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dirty="0" smtClean="0"/>
              <a:t>=</a:t>
            </a:r>
            <a:endParaRPr lang="en-US" sz="3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167414" y="3116941"/>
            <a:ext cx="2057400" cy="152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b="1" dirty="0" smtClean="0">
                <a:solidFill>
                  <a:schemeClr val="accent2"/>
                </a:solidFill>
              </a:rPr>
              <a:t>Base(s)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710464" y="3106055"/>
            <a:ext cx="1028700" cy="1513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dirty="0" smtClean="0"/>
              <a:t>+</a:t>
            </a:r>
            <a:endParaRPr lang="en-US" sz="32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377214" y="3109684"/>
            <a:ext cx="2057400" cy="152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Lateral Faces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00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5587"/>
            <a:ext cx="2246086" cy="2030028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Net</a:t>
            </a:r>
            <a:br>
              <a:rPr lang="en-US" sz="2000" b="1" dirty="0" smtClean="0"/>
            </a:br>
            <a:r>
              <a:rPr lang="en-US" sz="2000" b="1" dirty="0" smtClean="0"/>
              <a:t>rectangular prism</a:t>
            </a: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2:09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2102756" y="622298"/>
            <a:ext cx="2057400" cy="198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Total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Surface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Area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179535" y="849082"/>
            <a:ext cx="1028700" cy="1513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dirty="0" smtClean="0"/>
              <a:t>=</a:t>
            </a:r>
            <a:endParaRPr lang="en-US" sz="32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419927" y="849082"/>
            <a:ext cx="2057400" cy="152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b="1" dirty="0" smtClean="0">
                <a:solidFill>
                  <a:schemeClr val="accent2"/>
                </a:solidFill>
              </a:rPr>
              <a:t>Base(s)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181600" y="827306"/>
            <a:ext cx="1028700" cy="1513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dirty="0" smtClean="0"/>
              <a:t>+</a:t>
            </a:r>
            <a:endParaRPr lang="en-US" sz="32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998934" y="622297"/>
            <a:ext cx="2057400" cy="152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Lateral Faces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00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5587"/>
            <a:ext cx="2246086" cy="2030028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Net</a:t>
            </a:r>
            <a:br>
              <a:rPr lang="en-US" sz="2000" b="1" dirty="0" smtClean="0"/>
            </a:br>
            <a:r>
              <a:rPr lang="en-US" sz="2000" b="1" dirty="0" smtClean="0"/>
              <a:t>rectangular prism</a:t>
            </a: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2:21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04800"/>
            <a:ext cx="6313028" cy="611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943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2209800" cy="203002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Net cylinder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2:13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2102756" y="63499"/>
            <a:ext cx="2057400" cy="198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Total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Surface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Area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179535" y="290283"/>
            <a:ext cx="1028700" cy="1513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dirty="0" smtClean="0"/>
              <a:t>=</a:t>
            </a:r>
            <a:endParaRPr lang="en-US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419927" y="290283"/>
            <a:ext cx="2057400" cy="152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b="1" dirty="0" smtClean="0">
                <a:solidFill>
                  <a:schemeClr val="accent2"/>
                </a:solidFill>
              </a:rPr>
              <a:t>Base(s)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181600" y="268507"/>
            <a:ext cx="1028700" cy="1513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dirty="0" smtClean="0"/>
              <a:t>+</a:t>
            </a:r>
            <a:endParaRPr lang="en-US" sz="32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998934" y="63498"/>
            <a:ext cx="2057400" cy="152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Lateral Faces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00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2209800" cy="203002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Net cylinder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2:22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514" y="1219200"/>
            <a:ext cx="5673284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867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2209800" cy="203002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Net cylinder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2:23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157" y="18143"/>
            <a:ext cx="2552700" cy="629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61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6" y="435587"/>
            <a:ext cx="2209800" cy="203002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Net</a:t>
            </a:r>
            <a:br>
              <a:rPr lang="en-US" sz="2800" b="1" dirty="0" smtClean="0"/>
            </a:br>
            <a:r>
              <a:rPr lang="en-US" sz="2800" b="1" dirty="0" smtClean="0"/>
              <a:t>pyramid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2:19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2102756" y="622298"/>
            <a:ext cx="2057400" cy="198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Total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Surface </a:t>
            </a:r>
          </a:p>
          <a:p>
            <a:pPr marL="114300" indent="0">
              <a:buFont typeface="Arial" pitchFamily="34" charset="0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Area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179535" y="849082"/>
            <a:ext cx="1028700" cy="1513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dirty="0" smtClean="0"/>
              <a:t>=</a:t>
            </a:r>
            <a:endParaRPr lang="en-US" sz="32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419927" y="849082"/>
            <a:ext cx="2057400" cy="152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b="1" dirty="0" smtClean="0">
                <a:solidFill>
                  <a:schemeClr val="accent2"/>
                </a:solidFill>
              </a:rPr>
              <a:t>Base(s)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181600" y="827306"/>
            <a:ext cx="1028700" cy="1513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dirty="0" smtClean="0"/>
              <a:t>+</a:t>
            </a:r>
            <a:endParaRPr lang="en-US" sz="32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998934" y="622297"/>
            <a:ext cx="2057400" cy="152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Lateral Faces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280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62997"/>
            <a:ext cx="2209800" cy="203002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Net </a:t>
            </a:r>
            <a:br>
              <a:rPr lang="en-US" sz="2800" b="1" dirty="0" smtClean="0"/>
            </a:br>
            <a:r>
              <a:rPr lang="en-US" sz="2800" b="1" dirty="0" smtClean="0"/>
              <a:t>Pyramid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2:16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04800"/>
            <a:ext cx="4278993" cy="34231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467100"/>
            <a:ext cx="3238500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500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1981200" cy="2030028"/>
          </a:xfrm>
        </p:spPr>
        <p:txBody>
          <a:bodyPr/>
          <a:lstStyle/>
          <a:p>
            <a:r>
              <a:rPr lang="en-US" sz="4000" b="1" dirty="0" smtClean="0"/>
              <a:t>iwbat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304800"/>
            <a:ext cx="6324600" cy="5821363"/>
          </a:xfrm>
        </p:spPr>
        <p:txBody>
          <a:bodyPr>
            <a:noAutofit/>
          </a:bodyPr>
          <a:lstStyle/>
          <a:p>
            <a:r>
              <a:rPr lang="en-US" sz="5400" dirty="0" smtClean="0"/>
              <a:t>I will be able to find surface area of cylinders, cones, prisms and pyramids without needing a formula chart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3/30/2011 10:12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Owner\AppData\Local\Microsoft\Windows\Temporary Internet Files\Content.IE5\E3LGQWXU\MM900323756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168496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243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18B3-1690-4681-95A0-105471FCC225}" type="datetime8">
              <a:rPr lang="en-US" smtClean="0"/>
              <a:t>3/31/2011 2:18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8600"/>
            <a:ext cx="7353300" cy="646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035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1981200" cy="2030028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Do Now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304801"/>
            <a:ext cx="6324600" cy="27432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What is the circumference and area?</a:t>
            </a:r>
            <a:r>
              <a:rPr lang="en-US" dirty="0" smtClean="0"/>
              <a:t>(in terms of pi)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3/30/2011 10:16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657600" y="2743200"/>
            <a:ext cx="3505200" cy="3429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endCxn id="6" idx="6"/>
          </p:cNvCxnSpPr>
          <p:nvPr/>
        </p:nvCxnSpPr>
        <p:spPr>
          <a:xfrm>
            <a:off x="5410200" y="4457700"/>
            <a:ext cx="1752600" cy="0"/>
          </a:xfrm>
          <a:prstGeom prst="line">
            <a:avLst/>
          </a:prstGeom>
          <a:effectLst>
            <a:glow rad="101600">
              <a:schemeClr val="accent5">
                <a:lumMod val="40000"/>
                <a:lumOff val="60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334000" y="4400550"/>
            <a:ext cx="152400" cy="1143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86400" y="3722105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4x</a:t>
            </a:r>
            <a:r>
              <a:rPr lang="en-US" sz="4000" b="1" baseline="30000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endParaRPr lang="en-US" sz="4000" b="1" baseline="30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Owner\AppData\Local\Microsoft\Windows\Temporary Internet Files\Content.IE5\2BEOOQ00\MM900356771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2619375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465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1981200" cy="2030028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remember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304800"/>
            <a:ext cx="6324600" cy="5821363"/>
          </a:xfrm>
        </p:spPr>
        <p:txBody>
          <a:bodyPr>
            <a:noAutofit/>
          </a:bodyPr>
          <a:lstStyle/>
          <a:p>
            <a:r>
              <a:rPr lang="en-US" sz="4000" dirty="0" smtClean="0"/>
              <a:t>No cell phones</a:t>
            </a:r>
          </a:p>
          <a:p>
            <a:r>
              <a:rPr lang="en-US" sz="4000" dirty="0" smtClean="0"/>
              <a:t>No headphones</a:t>
            </a:r>
          </a:p>
          <a:p>
            <a:r>
              <a:rPr lang="en-US" sz="4000" dirty="0" smtClean="0"/>
              <a:t>Put your name, teacher name and SEAT NUMBER on all assignments you turn in</a:t>
            </a:r>
          </a:p>
          <a:p>
            <a:r>
              <a:rPr lang="en-US" sz="4000" dirty="0" smtClean="0"/>
              <a:t>Pick up all materials before you sit down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3/30/2011 10:23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Users\Owner\AppData\Local\Microsoft\Windows\Temporary Internet Files\Content.IE5\2BEOOQ00\MM900356677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38374"/>
            <a:ext cx="1647826" cy="164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48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2209800" cy="2030028"/>
          </a:xfrm>
        </p:spPr>
        <p:txBody>
          <a:bodyPr/>
          <a:lstStyle/>
          <a:p>
            <a:r>
              <a:rPr lang="en-US" sz="4000" b="1" dirty="0" smtClean="0"/>
              <a:t>Today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>
            <a:noAutofit/>
          </a:bodyPr>
          <a:lstStyle/>
          <a:p>
            <a:r>
              <a:rPr lang="en-US" sz="5000" dirty="0" smtClean="0"/>
              <a:t>Notes</a:t>
            </a:r>
          </a:p>
          <a:p>
            <a:r>
              <a:rPr lang="en-US" sz="5000" dirty="0" smtClean="0"/>
              <a:t>Create a 3d model</a:t>
            </a:r>
          </a:p>
          <a:p>
            <a:r>
              <a:rPr lang="en-US" sz="5000" dirty="0" smtClean="0"/>
              <a:t>Create formula for Surface Area</a:t>
            </a:r>
          </a:p>
          <a:p>
            <a:r>
              <a:rPr lang="en-US" sz="5000" dirty="0" smtClean="0"/>
              <a:t>Classwork</a:t>
            </a:r>
          </a:p>
          <a:p>
            <a:r>
              <a:rPr lang="en-US" sz="5000" dirty="0" smtClean="0"/>
              <a:t>Finish previous work</a:t>
            </a:r>
            <a:endParaRPr lang="en-US" sz="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3/30/2011 10:25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Users\Owner\AppData\Local\Microsoft\Windows\Temporary Internet Files\Content.IE5\E3LGQWXU\MM90039578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1625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48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2209800" cy="2030028"/>
          </a:xfrm>
        </p:spPr>
        <p:txBody>
          <a:bodyPr/>
          <a:lstStyle/>
          <a:p>
            <a:r>
              <a:rPr lang="en-US" sz="4000" b="1" dirty="0" smtClean="0"/>
              <a:t>notes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>
            <a:noAutofit/>
          </a:bodyPr>
          <a:lstStyle/>
          <a:p>
            <a:r>
              <a:rPr lang="en-US" sz="3000" dirty="0" smtClean="0"/>
              <a:t>Edges</a:t>
            </a:r>
          </a:p>
          <a:p>
            <a:r>
              <a:rPr lang="en-US" sz="3000" dirty="0" smtClean="0"/>
              <a:t>Vertices</a:t>
            </a:r>
          </a:p>
          <a:p>
            <a:r>
              <a:rPr lang="en-US" sz="3000" dirty="0" smtClean="0"/>
              <a:t>Slant </a:t>
            </a:r>
          </a:p>
          <a:p>
            <a:r>
              <a:rPr lang="en-US" sz="3000" dirty="0" smtClean="0"/>
              <a:t>Faces</a:t>
            </a:r>
          </a:p>
          <a:p>
            <a:pPr lvl="1"/>
            <a:r>
              <a:rPr lang="en-US" sz="3000" dirty="0" smtClean="0"/>
              <a:t>Lateral</a:t>
            </a:r>
          </a:p>
          <a:p>
            <a:pPr lvl="1"/>
            <a:r>
              <a:rPr lang="en-US" sz="3000" dirty="0" smtClean="0"/>
              <a:t>Bases</a:t>
            </a:r>
          </a:p>
          <a:p>
            <a:r>
              <a:rPr lang="en-US" sz="3000" dirty="0" smtClean="0"/>
              <a:t>Prisms vs. Pyramids</a:t>
            </a:r>
          </a:p>
          <a:p>
            <a:r>
              <a:rPr lang="en-US" sz="3000" dirty="0" smtClean="0"/>
              <a:t>Solids and Nets</a:t>
            </a:r>
          </a:p>
          <a:p>
            <a:r>
              <a:rPr lang="en-US" sz="3000" dirty="0" smtClean="0"/>
              <a:t>Surface Area</a:t>
            </a:r>
          </a:p>
          <a:p>
            <a:pPr lvl="1"/>
            <a:r>
              <a:rPr lang="en-US" sz="3000" dirty="0" smtClean="0"/>
              <a:t>Lateral</a:t>
            </a:r>
          </a:p>
          <a:p>
            <a:pPr lvl="1"/>
            <a:r>
              <a:rPr lang="en-US" sz="3000" dirty="0" smtClean="0"/>
              <a:t>Total</a:t>
            </a:r>
          </a:p>
          <a:p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3/30/2011 10:33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Users\Owner\AppData\Local\Microsoft\Windows\Temporary Internet Files\Content.IE5\YBWP633W\MM900172602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52" y="1676400"/>
            <a:ext cx="2030248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207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8372"/>
            <a:ext cx="2209800" cy="2030028"/>
          </a:xfrm>
        </p:spPr>
        <p:txBody>
          <a:bodyPr/>
          <a:lstStyle/>
          <a:p>
            <a:r>
              <a:rPr lang="en-US" sz="4000" b="1" dirty="0" smtClean="0"/>
              <a:t>Edge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>
            <a:noAutofit/>
          </a:bodyPr>
          <a:lstStyle/>
          <a:p>
            <a:r>
              <a:rPr lang="en-US" sz="3200" dirty="0" smtClean="0"/>
              <a:t>Line that intersects two faces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3/30/2011 11:47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be 5"/>
          <p:cNvSpPr/>
          <p:nvPr/>
        </p:nvSpPr>
        <p:spPr>
          <a:xfrm>
            <a:off x="4114800" y="2133600"/>
            <a:ext cx="2286000" cy="3200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1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408372"/>
            <a:ext cx="2438400" cy="2030028"/>
          </a:xfrm>
        </p:spPr>
        <p:txBody>
          <a:bodyPr/>
          <a:lstStyle/>
          <a:p>
            <a:r>
              <a:rPr lang="en-US" sz="4000" b="1" dirty="0" smtClean="0"/>
              <a:t>Slant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>
            <a:noAutofit/>
          </a:bodyPr>
          <a:lstStyle/>
          <a:p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3/31/2011 1:02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n 7"/>
          <p:cNvSpPr/>
          <p:nvPr/>
        </p:nvSpPr>
        <p:spPr>
          <a:xfrm>
            <a:off x="2362200" y="2702631"/>
            <a:ext cx="1905000" cy="2145105"/>
          </a:xfrm>
          <a:custGeom>
            <a:avLst/>
            <a:gdLst>
              <a:gd name="connsiteX0" fmla="*/ 0 w 1905000"/>
              <a:gd name="connsiteY0" fmla="*/ 238125 h 2286000"/>
              <a:gd name="connsiteX1" fmla="*/ 952500 w 1905000"/>
              <a:gd name="connsiteY1" fmla="*/ 476250 h 2286000"/>
              <a:gd name="connsiteX2" fmla="*/ 1905000 w 1905000"/>
              <a:gd name="connsiteY2" fmla="*/ 238125 h 2286000"/>
              <a:gd name="connsiteX3" fmla="*/ 1905000 w 1905000"/>
              <a:gd name="connsiteY3" fmla="*/ 2047875 h 2286000"/>
              <a:gd name="connsiteX4" fmla="*/ 952500 w 1905000"/>
              <a:gd name="connsiteY4" fmla="*/ 2286000 h 2286000"/>
              <a:gd name="connsiteX5" fmla="*/ 0 w 1905000"/>
              <a:gd name="connsiteY5" fmla="*/ 2047875 h 2286000"/>
              <a:gd name="connsiteX6" fmla="*/ 0 w 1905000"/>
              <a:gd name="connsiteY6" fmla="*/ 238125 h 2286000"/>
              <a:gd name="connsiteX0" fmla="*/ 0 w 1905000"/>
              <a:gd name="connsiteY0" fmla="*/ 238125 h 2286000"/>
              <a:gd name="connsiteX1" fmla="*/ 952500 w 1905000"/>
              <a:gd name="connsiteY1" fmla="*/ 0 h 2286000"/>
              <a:gd name="connsiteX2" fmla="*/ 1905000 w 1905000"/>
              <a:gd name="connsiteY2" fmla="*/ 238125 h 2286000"/>
              <a:gd name="connsiteX3" fmla="*/ 952500 w 1905000"/>
              <a:gd name="connsiteY3" fmla="*/ 476250 h 2286000"/>
              <a:gd name="connsiteX4" fmla="*/ 0 w 1905000"/>
              <a:gd name="connsiteY4" fmla="*/ 238125 h 2286000"/>
              <a:gd name="connsiteX0" fmla="*/ 1905000 w 1905000"/>
              <a:gd name="connsiteY0" fmla="*/ 238125 h 2286000"/>
              <a:gd name="connsiteX1" fmla="*/ 952500 w 1905000"/>
              <a:gd name="connsiteY1" fmla="*/ 476250 h 2286000"/>
              <a:gd name="connsiteX2" fmla="*/ 0 w 1905000"/>
              <a:gd name="connsiteY2" fmla="*/ 238125 h 2286000"/>
              <a:gd name="connsiteX3" fmla="*/ 952500 w 1905000"/>
              <a:gd name="connsiteY3" fmla="*/ 0 h 2286000"/>
              <a:gd name="connsiteX4" fmla="*/ 1905000 w 1905000"/>
              <a:gd name="connsiteY4" fmla="*/ 238125 h 2286000"/>
              <a:gd name="connsiteX5" fmla="*/ 1905000 w 1905000"/>
              <a:gd name="connsiteY5" fmla="*/ 2047875 h 2286000"/>
              <a:gd name="connsiteX6" fmla="*/ 952500 w 1905000"/>
              <a:gd name="connsiteY6" fmla="*/ 2286000 h 2286000"/>
              <a:gd name="connsiteX7" fmla="*/ 0 w 1905000"/>
              <a:gd name="connsiteY7" fmla="*/ 2047875 h 2286000"/>
              <a:gd name="connsiteX8" fmla="*/ 0 w 1905000"/>
              <a:gd name="connsiteY8" fmla="*/ 238125 h 2286000"/>
              <a:gd name="connsiteX0" fmla="*/ 9 w 1905009"/>
              <a:gd name="connsiteY0" fmla="*/ 238125 h 2286000"/>
              <a:gd name="connsiteX1" fmla="*/ 952509 w 1905009"/>
              <a:gd name="connsiteY1" fmla="*/ 476250 h 2286000"/>
              <a:gd name="connsiteX2" fmla="*/ 1905009 w 1905009"/>
              <a:gd name="connsiteY2" fmla="*/ 238125 h 2286000"/>
              <a:gd name="connsiteX3" fmla="*/ 1905009 w 1905009"/>
              <a:gd name="connsiteY3" fmla="*/ 2047875 h 2286000"/>
              <a:gd name="connsiteX4" fmla="*/ 952509 w 1905009"/>
              <a:gd name="connsiteY4" fmla="*/ 2286000 h 2286000"/>
              <a:gd name="connsiteX5" fmla="*/ 9 w 1905009"/>
              <a:gd name="connsiteY5" fmla="*/ 2047875 h 2286000"/>
              <a:gd name="connsiteX6" fmla="*/ 9 w 1905009"/>
              <a:gd name="connsiteY6" fmla="*/ 238125 h 2286000"/>
              <a:gd name="connsiteX0" fmla="*/ 9 w 1905009"/>
              <a:gd name="connsiteY0" fmla="*/ 238125 h 2286000"/>
              <a:gd name="connsiteX1" fmla="*/ 952509 w 1905009"/>
              <a:gd name="connsiteY1" fmla="*/ 0 h 2286000"/>
              <a:gd name="connsiteX2" fmla="*/ 1905009 w 1905009"/>
              <a:gd name="connsiteY2" fmla="*/ 238125 h 2286000"/>
              <a:gd name="connsiteX3" fmla="*/ 952509 w 1905009"/>
              <a:gd name="connsiteY3" fmla="*/ 476250 h 2286000"/>
              <a:gd name="connsiteX4" fmla="*/ 9 w 1905009"/>
              <a:gd name="connsiteY4" fmla="*/ 238125 h 2286000"/>
              <a:gd name="connsiteX0" fmla="*/ 1905009 w 1905009"/>
              <a:gd name="connsiteY0" fmla="*/ 238125 h 2286000"/>
              <a:gd name="connsiteX1" fmla="*/ 952509 w 1905009"/>
              <a:gd name="connsiteY1" fmla="*/ 476250 h 2286000"/>
              <a:gd name="connsiteX2" fmla="*/ 9 w 1905009"/>
              <a:gd name="connsiteY2" fmla="*/ 238125 h 2286000"/>
              <a:gd name="connsiteX3" fmla="*/ 966364 w 1905009"/>
              <a:gd name="connsiteY3" fmla="*/ 221673 h 2286000"/>
              <a:gd name="connsiteX4" fmla="*/ 1905009 w 1905009"/>
              <a:gd name="connsiteY4" fmla="*/ 238125 h 2286000"/>
              <a:gd name="connsiteX5" fmla="*/ 1905009 w 1905009"/>
              <a:gd name="connsiteY5" fmla="*/ 2047875 h 2286000"/>
              <a:gd name="connsiteX6" fmla="*/ 952509 w 1905009"/>
              <a:gd name="connsiteY6" fmla="*/ 2286000 h 2286000"/>
              <a:gd name="connsiteX7" fmla="*/ 9 w 1905009"/>
              <a:gd name="connsiteY7" fmla="*/ 2047875 h 2286000"/>
              <a:gd name="connsiteX8" fmla="*/ 9 w 1905009"/>
              <a:gd name="connsiteY8" fmla="*/ 238125 h 2286000"/>
              <a:gd name="connsiteX0" fmla="*/ 36 w 1905036"/>
              <a:gd name="connsiteY0" fmla="*/ 67493 h 2115368"/>
              <a:gd name="connsiteX1" fmla="*/ 952536 w 1905036"/>
              <a:gd name="connsiteY1" fmla="*/ 305618 h 2115368"/>
              <a:gd name="connsiteX2" fmla="*/ 1905036 w 1905036"/>
              <a:gd name="connsiteY2" fmla="*/ 67493 h 2115368"/>
              <a:gd name="connsiteX3" fmla="*/ 1905036 w 1905036"/>
              <a:gd name="connsiteY3" fmla="*/ 1877243 h 2115368"/>
              <a:gd name="connsiteX4" fmla="*/ 952536 w 1905036"/>
              <a:gd name="connsiteY4" fmla="*/ 2115368 h 2115368"/>
              <a:gd name="connsiteX5" fmla="*/ 36 w 1905036"/>
              <a:gd name="connsiteY5" fmla="*/ 1877243 h 2115368"/>
              <a:gd name="connsiteX6" fmla="*/ 36 w 1905036"/>
              <a:gd name="connsiteY6" fmla="*/ 67493 h 2115368"/>
              <a:gd name="connsiteX0" fmla="*/ 36 w 1905036"/>
              <a:gd name="connsiteY0" fmla="*/ 67493 h 2115368"/>
              <a:gd name="connsiteX1" fmla="*/ 980245 w 1905036"/>
              <a:gd name="connsiteY1" fmla="*/ 37187 h 2115368"/>
              <a:gd name="connsiteX2" fmla="*/ 1905036 w 1905036"/>
              <a:gd name="connsiteY2" fmla="*/ 67493 h 2115368"/>
              <a:gd name="connsiteX3" fmla="*/ 952536 w 1905036"/>
              <a:gd name="connsiteY3" fmla="*/ 305618 h 2115368"/>
              <a:gd name="connsiteX4" fmla="*/ 36 w 1905036"/>
              <a:gd name="connsiteY4" fmla="*/ 67493 h 2115368"/>
              <a:gd name="connsiteX0" fmla="*/ 1905036 w 1905036"/>
              <a:gd name="connsiteY0" fmla="*/ 67493 h 2115368"/>
              <a:gd name="connsiteX1" fmla="*/ 952536 w 1905036"/>
              <a:gd name="connsiteY1" fmla="*/ 305618 h 2115368"/>
              <a:gd name="connsiteX2" fmla="*/ 36 w 1905036"/>
              <a:gd name="connsiteY2" fmla="*/ 67493 h 2115368"/>
              <a:gd name="connsiteX3" fmla="*/ 966391 w 1905036"/>
              <a:gd name="connsiteY3" fmla="*/ 51041 h 2115368"/>
              <a:gd name="connsiteX4" fmla="*/ 1905036 w 1905036"/>
              <a:gd name="connsiteY4" fmla="*/ 67493 h 2115368"/>
              <a:gd name="connsiteX5" fmla="*/ 1905036 w 1905036"/>
              <a:gd name="connsiteY5" fmla="*/ 1877243 h 2115368"/>
              <a:gd name="connsiteX6" fmla="*/ 952536 w 1905036"/>
              <a:gd name="connsiteY6" fmla="*/ 2115368 h 2115368"/>
              <a:gd name="connsiteX7" fmla="*/ 36 w 1905036"/>
              <a:gd name="connsiteY7" fmla="*/ 1877243 h 2115368"/>
              <a:gd name="connsiteX8" fmla="*/ 36 w 1905036"/>
              <a:gd name="connsiteY8" fmla="*/ 67493 h 2115368"/>
              <a:gd name="connsiteX0" fmla="*/ 36 w 1905036"/>
              <a:gd name="connsiteY0" fmla="*/ 67493 h 2115368"/>
              <a:gd name="connsiteX1" fmla="*/ 952536 w 1905036"/>
              <a:gd name="connsiteY1" fmla="*/ 305618 h 2115368"/>
              <a:gd name="connsiteX2" fmla="*/ 1905036 w 1905036"/>
              <a:gd name="connsiteY2" fmla="*/ 67493 h 2115368"/>
              <a:gd name="connsiteX3" fmla="*/ 1905036 w 1905036"/>
              <a:gd name="connsiteY3" fmla="*/ 1877243 h 2115368"/>
              <a:gd name="connsiteX4" fmla="*/ 952536 w 1905036"/>
              <a:gd name="connsiteY4" fmla="*/ 2115368 h 2115368"/>
              <a:gd name="connsiteX5" fmla="*/ 36 w 1905036"/>
              <a:gd name="connsiteY5" fmla="*/ 1877243 h 2115368"/>
              <a:gd name="connsiteX6" fmla="*/ 36 w 1905036"/>
              <a:gd name="connsiteY6" fmla="*/ 67493 h 2115368"/>
              <a:gd name="connsiteX0" fmla="*/ 36 w 1905036"/>
              <a:gd name="connsiteY0" fmla="*/ 67493 h 2115368"/>
              <a:gd name="connsiteX1" fmla="*/ 980245 w 1905036"/>
              <a:gd name="connsiteY1" fmla="*/ 37187 h 2115368"/>
              <a:gd name="connsiteX2" fmla="*/ 1905036 w 1905036"/>
              <a:gd name="connsiteY2" fmla="*/ 67493 h 2115368"/>
              <a:gd name="connsiteX3" fmla="*/ 952536 w 1905036"/>
              <a:gd name="connsiteY3" fmla="*/ 305618 h 2115368"/>
              <a:gd name="connsiteX4" fmla="*/ 36 w 1905036"/>
              <a:gd name="connsiteY4" fmla="*/ 67493 h 2115368"/>
              <a:gd name="connsiteX0" fmla="*/ 1905036 w 1905036"/>
              <a:gd name="connsiteY0" fmla="*/ 67493 h 2115368"/>
              <a:gd name="connsiteX1" fmla="*/ 952536 w 1905036"/>
              <a:gd name="connsiteY1" fmla="*/ 42382 h 2115368"/>
              <a:gd name="connsiteX2" fmla="*/ 36 w 1905036"/>
              <a:gd name="connsiteY2" fmla="*/ 67493 h 2115368"/>
              <a:gd name="connsiteX3" fmla="*/ 966391 w 1905036"/>
              <a:gd name="connsiteY3" fmla="*/ 51041 h 2115368"/>
              <a:gd name="connsiteX4" fmla="*/ 1905036 w 1905036"/>
              <a:gd name="connsiteY4" fmla="*/ 67493 h 2115368"/>
              <a:gd name="connsiteX5" fmla="*/ 1905036 w 1905036"/>
              <a:gd name="connsiteY5" fmla="*/ 1877243 h 2115368"/>
              <a:gd name="connsiteX6" fmla="*/ 952536 w 1905036"/>
              <a:gd name="connsiteY6" fmla="*/ 2115368 h 2115368"/>
              <a:gd name="connsiteX7" fmla="*/ 36 w 1905036"/>
              <a:gd name="connsiteY7" fmla="*/ 1877243 h 2115368"/>
              <a:gd name="connsiteX8" fmla="*/ 36 w 1905036"/>
              <a:gd name="connsiteY8" fmla="*/ 67493 h 2115368"/>
              <a:gd name="connsiteX0" fmla="*/ 36 w 1905036"/>
              <a:gd name="connsiteY0" fmla="*/ 67493 h 2115368"/>
              <a:gd name="connsiteX1" fmla="*/ 952536 w 1905036"/>
              <a:gd name="connsiteY1" fmla="*/ 305618 h 2115368"/>
              <a:gd name="connsiteX2" fmla="*/ 1905036 w 1905036"/>
              <a:gd name="connsiteY2" fmla="*/ 67493 h 2115368"/>
              <a:gd name="connsiteX3" fmla="*/ 1905036 w 1905036"/>
              <a:gd name="connsiteY3" fmla="*/ 1877243 h 2115368"/>
              <a:gd name="connsiteX4" fmla="*/ 952536 w 1905036"/>
              <a:gd name="connsiteY4" fmla="*/ 2115368 h 2115368"/>
              <a:gd name="connsiteX5" fmla="*/ 36 w 1905036"/>
              <a:gd name="connsiteY5" fmla="*/ 1877243 h 2115368"/>
              <a:gd name="connsiteX6" fmla="*/ 36 w 1905036"/>
              <a:gd name="connsiteY6" fmla="*/ 67493 h 2115368"/>
              <a:gd name="connsiteX0" fmla="*/ 36 w 1905036"/>
              <a:gd name="connsiteY0" fmla="*/ 67493 h 2115368"/>
              <a:gd name="connsiteX1" fmla="*/ 980245 w 1905036"/>
              <a:gd name="connsiteY1" fmla="*/ 37187 h 2115368"/>
              <a:gd name="connsiteX2" fmla="*/ 1905036 w 1905036"/>
              <a:gd name="connsiteY2" fmla="*/ 67493 h 2115368"/>
              <a:gd name="connsiteX3" fmla="*/ 952536 w 1905036"/>
              <a:gd name="connsiteY3" fmla="*/ 305618 h 2115368"/>
              <a:gd name="connsiteX4" fmla="*/ 36 w 1905036"/>
              <a:gd name="connsiteY4" fmla="*/ 67493 h 2115368"/>
              <a:gd name="connsiteX0" fmla="*/ 1905036 w 1905036"/>
              <a:gd name="connsiteY0" fmla="*/ 67493 h 2115368"/>
              <a:gd name="connsiteX1" fmla="*/ 952536 w 1905036"/>
              <a:gd name="connsiteY1" fmla="*/ 42382 h 2115368"/>
              <a:gd name="connsiteX2" fmla="*/ 36 w 1905036"/>
              <a:gd name="connsiteY2" fmla="*/ 67493 h 2115368"/>
              <a:gd name="connsiteX3" fmla="*/ 966391 w 1905036"/>
              <a:gd name="connsiteY3" fmla="*/ 51041 h 2115368"/>
              <a:gd name="connsiteX4" fmla="*/ 1905036 w 1905036"/>
              <a:gd name="connsiteY4" fmla="*/ 67493 h 2115368"/>
              <a:gd name="connsiteX5" fmla="*/ 1905036 w 1905036"/>
              <a:gd name="connsiteY5" fmla="*/ 1877243 h 2115368"/>
              <a:gd name="connsiteX6" fmla="*/ 952536 w 1905036"/>
              <a:gd name="connsiteY6" fmla="*/ 2115368 h 2115368"/>
              <a:gd name="connsiteX7" fmla="*/ 36 w 1905036"/>
              <a:gd name="connsiteY7" fmla="*/ 1877243 h 2115368"/>
              <a:gd name="connsiteX8" fmla="*/ 983708 w 1905036"/>
              <a:gd name="connsiteY8" fmla="*/ 25929 h 2115368"/>
              <a:gd name="connsiteX0" fmla="*/ 36 w 1905036"/>
              <a:gd name="connsiteY0" fmla="*/ 67493 h 2115368"/>
              <a:gd name="connsiteX1" fmla="*/ 952536 w 1905036"/>
              <a:gd name="connsiteY1" fmla="*/ 305618 h 2115368"/>
              <a:gd name="connsiteX2" fmla="*/ 1905036 w 1905036"/>
              <a:gd name="connsiteY2" fmla="*/ 67493 h 2115368"/>
              <a:gd name="connsiteX3" fmla="*/ 1905036 w 1905036"/>
              <a:gd name="connsiteY3" fmla="*/ 1877243 h 2115368"/>
              <a:gd name="connsiteX4" fmla="*/ 952536 w 1905036"/>
              <a:gd name="connsiteY4" fmla="*/ 2115368 h 2115368"/>
              <a:gd name="connsiteX5" fmla="*/ 36 w 1905036"/>
              <a:gd name="connsiteY5" fmla="*/ 1877243 h 2115368"/>
              <a:gd name="connsiteX6" fmla="*/ 36 w 1905036"/>
              <a:gd name="connsiteY6" fmla="*/ 67493 h 2115368"/>
              <a:gd name="connsiteX0" fmla="*/ 36 w 1905036"/>
              <a:gd name="connsiteY0" fmla="*/ 67493 h 2115368"/>
              <a:gd name="connsiteX1" fmla="*/ 980245 w 1905036"/>
              <a:gd name="connsiteY1" fmla="*/ 37187 h 2115368"/>
              <a:gd name="connsiteX2" fmla="*/ 1905036 w 1905036"/>
              <a:gd name="connsiteY2" fmla="*/ 67493 h 2115368"/>
              <a:gd name="connsiteX3" fmla="*/ 952536 w 1905036"/>
              <a:gd name="connsiteY3" fmla="*/ 305618 h 2115368"/>
              <a:gd name="connsiteX4" fmla="*/ 36 w 1905036"/>
              <a:gd name="connsiteY4" fmla="*/ 67493 h 2115368"/>
              <a:gd name="connsiteX0" fmla="*/ 1905036 w 1905036"/>
              <a:gd name="connsiteY0" fmla="*/ 67493 h 2115368"/>
              <a:gd name="connsiteX1" fmla="*/ 952536 w 1905036"/>
              <a:gd name="connsiteY1" fmla="*/ 42382 h 2115368"/>
              <a:gd name="connsiteX2" fmla="*/ 969854 w 1905036"/>
              <a:gd name="connsiteY2" fmla="*/ 25930 h 2115368"/>
              <a:gd name="connsiteX3" fmla="*/ 966391 w 1905036"/>
              <a:gd name="connsiteY3" fmla="*/ 51041 h 2115368"/>
              <a:gd name="connsiteX4" fmla="*/ 1905036 w 1905036"/>
              <a:gd name="connsiteY4" fmla="*/ 67493 h 2115368"/>
              <a:gd name="connsiteX5" fmla="*/ 1905036 w 1905036"/>
              <a:gd name="connsiteY5" fmla="*/ 1877243 h 2115368"/>
              <a:gd name="connsiteX6" fmla="*/ 952536 w 1905036"/>
              <a:gd name="connsiteY6" fmla="*/ 2115368 h 2115368"/>
              <a:gd name="connsiteX7" fmla="*/ 36 w 1905036"/>
              <a:gd name="connsiteY7" fmla="*/ 1877243 h 2115368"/>
              <a:gd name="connsiteX8" fmla="*/ 983708 w 1905036"/>
              <a:gd name="connsiteY8" fmla="*/ 25929 h 2115368"/>
              <a:gd name="connsiteX0" fmla="*/ 0 w 1905000"/>
              <a:gd name="connsiteY0" fmla="*/ 65576 h 2113451"/>
              <a:gd name="connsiteX1" fmla="*/ 952500 w 1905000"/>
              <a:gd name="connsiteY1" fmla="*/ 303701 h 2113451"/>
              <a:gd name="connsiteX2" fmla="*/ 1905000 w 1905000"/>
              <a:gd name="connsiteY2" fmla="*/ 65576 h 2113451"/>
              <a:gd name="connsiteX3" fmla="*/ 1905000 w 1905000"/>
              <a:gd name="connsiteY3" fmla="*/ 1875326 h 2113451"/>
              <a:gd name="connsiteX4" fmla="*/ 952500 w 1905000"/>
              <a:gd name="connsiteY4" fmla="*/ 2113451 h 2113451"/>
              <a:gd name="connsiteX5" fmla="*/ 0 w 1905000"/>
              <a:gd name="connsiteY5" fmla="*/ 1875326 h 2113451"/>
              <a:gd name="connsiteX6" fmla="*/ 0 w 1905000"/>
              <a:gd name="connsiteY6" fmla="*/ 65576 h 2113451"/>
              <a:gd name="connsiteX0" fmla="*/ 983673 w 1905000"/>
              <a:gd name="connsiteY0" fmla="*/ 24013 h 2113451"/>
              <a:gd name="connsiteX1" fmla="*/ 980209 w 1905000"/>
              <a:gd name="connsiteY1" fmla="*/ 35270 h 2113451"/>
              <a:gd name="connsiteX2" fmla="*/ 1905000 w 1905000"/>
              <a:gd name="connsiteY2" fmla="*/ 65576 h 2113451"/>
              <a:gd name="connsiteX3" fmla="*/ 952500 w 1905000"/>
              <a:gd name="connsiteY3" fmla="*/ 303701 h 2113451"/>
              <a:gd name="connsiteX4" fmla="*/ 983673 w 1905000"/>
              <a:gd name="connsiteY4" fmla="*/ 24013 h 2113451"/>
              <a:gd name="connsiteX0" fmla="*/ 1905000 w 1905000"/>
              <a:gd name="connsiteY0" fmla="*/ 65576 h 2113451"/>
              <a:gd name="connsiteX1" fmla="*/ 952500 w 1905000"/>
              <a:gd name="connsiteY1" fmla="*/ 40465 h 2113451"/>
              <a:gd name="connsiteX2" fmla="*/ 969818 w 1905000"/>
              <a:gd name="connsiteY2" fmla="*/ 24013 h 2113451"/>
              <a:gd name="connsiteX3" fmla="*/ 966355 w 1905000"/>
              <a:gd name="connsiteY3" fmla="*/ 49124 h 2113451"/>
              <a:gd name="connsiteX4" fmla="*/ 1905000 w 1905000"/>
              <a:gd name="connsiteY4" fmla="*/ 65576 h 2113451"/>
              <a:gd name="connsiteX5" fmla="*/ 1905000 w 1905000"/>
              <a:gd name="connsiteY5" fmla="*/ 1875326 h 2113451"/>
              <a:gd name="connsiteX6" fmla="*/ 952500 w 1905000"/>
              <a:gd name="connsiteY6" fmla="*/ 2113451 h 2113451"/>
              <a:gd name="connsiteX7" fmla="*/ 0 w 1905000"/>
              <a:gd name="connsiteY7" fmla="*/ 1875326 h 2113451"/>
              <a:gd name="connsiteX8" fmla="*/ 983672 w 1905000"/>
              <a:gd name="connsiteY8" fmla="*/ 24012 h 2113451"/>
              <a:gd name="connsiteX0" fmla="*/ 969818 w 1905000"/>
              <a:gd name="connsiteY0" fmla="*/ 37867 h 2113451"/>
              <a:gd name="connsiteX1" fmla="*/ 952500 w 1905000"/>
              <a:gd name="connsiteY1" fmla="*/ 303701 h 2113451"/>
              <a:gd name="connsiteX2" fmla="*/ 1905000 w 1905000"/>
              <a:gd name="connsiteY2" fmla="*/ 65576 h 2113451"/>
              <a:gd name="connsiteX3" fmla="*/ 1905000 w 1905000"/>
              <a:gd name="connsiteY3" fmla="*/ 1875326 h 2113451"/>
              <a:gd name="connsiteX4" fmla="*/ 952500 w 1905000"/>
              <a:gd name="connsiteY4" fmla="*/ 2113451 h 2113451"/>
              <a:gd name="connsiteX5" fmla="*/ 0 w 1905000"/>
              <a:gd name="connsiteY5" fmla="*/ 1875326 h 2113451"/>
              <a:gd name="connsiteX6" fmla="*/ 969818 w 1905000"/>
              <a:gd name="connsiteY6" fmla="*/ 37867 h 2113451"/>
              <a:gd name="connsiteX0" fmla="*/ 983673 w 1905000"/>
              <a:gd name="connsiteY0" fmla="*/ 24013 h 2113451"/>
              <a:gd name="connsiteX1" fmla="*/ 980209 w 1905000"/>
              <a:gd name="connsiteY1" fmla="*/ 35270 h 2113451"/>
              <a:gd name="connsiteX2" fmla="*/ 1905000 w 1905000"/>
              <a:gd name="connsiteY2" fmla="*/ 65576 h 2113451"/>
              <a:gd name="connsiteX3" fmla="*/ 952500 w 1905000"/>
              <a:gd name="connsiteY3" fmla="*/ 303701 h 2113451"/>
              <a:gd name="connsiteX4" fmla="*/ 983673 w 1905000"/>
              <a:gd name="connsiteY4" fmla="*/ 24013 h 2113451"/>
              <a:gd name="connsiteX0" fmla="*/ 1905000 w 1905000"/>
              <a:gd name="connsiteY0" fmla="*/ 65576 h 2113451"/>
              <a:gd name="connsiteX1" fmla="*/ 952500 w 1905000"/>
              <a:gd name="connsiteY1" fmla="*/ 40465 h 2113451"/>
              <a:gd name="connsiteX2" fmla="*/ 969818 w 1905000"/>
              <a:gd name="connsiteY2" fmla="*/ 24013 h 2113451"/>
              <a:gd name="connsiteX3" fmla="*/ 966355 w 1905000"/>
              <a:gd name="connsiteY3" fmla="*/ 49124 h 2113451"/>
              <a:gd name="connsiteX4" fmla="*/ 1905000 w 1905000"/>
              <a:gd name="connsiteY4" fmla="*/ 65576 h 2113451"/>
              <a:gd name="connsiteX5" fmla="*/ 1905000 w 1905000"/>
              <a:gd name="connsiteY5" fmla="*/ 1875326 h 2113451"/>
              <a:gd name="connsiteX6" fmla="*/ 952500 w 1905000"/>
              <a:gd name="connsiteY6" fmla="*/ 2113451 h 2113451"/>
              <a:gd name="connsiteX7" fmla="*/ 0 w 1905000"/>
              <a:gd name="connsiteY7" fmla="*/ 1875326 h 2113451"/>
              <a:gd name="connsiteX8" fmla="*/ 983672 w 1905000"/>
              <a:gd name="connsiteY8" fmla="*/ 24012 h 2113451"/>
              <a:gd name="connsiteX0" fmla="*/ 969818 w 1905000"/>
              <a:gd name="connsiteY0" fmla="*/ 55199 h 2130783"/>
              <a:gd name="connsiteX1" fmla="*/ 952500 w 1905000"/>
              <a:gd name="connsiteY1" fmla="*/ 321033 h 2130783"/>
              <a:gd name="connsiteX2" fmla="*/ 1905000 w 1905000"/>
              <a:gd name="connsiteY2" fmla="*/ 82908 h 2130783"/>
              <a:gd name="connsiteX3" fmla="*/ 1905000 w 1905000"/>
              <a:gd name="connsiteY3" fmla="*/ 1892658 h 2130783"/>
              <a:gd name="connsiteX4" fmla="*/ 952500 w 1905000"/>
              <a:gd name="connsiteY4" fmla="*/ 2130783 h 2130783"/>
              <a:gd name="connsiteX5" fmla="*/ 0 w 1905000"/>
              <a:gd name="connsiteY5" fmla="*/ 1892658 h 2130783"/>
              <a:gd name="connsiteX6" fmla="*/ 969818 w 1905000"/>
              <a:gd name="connsiteY6" fmla="*/ 55199 h 2130783"/>
              <a:gd name="connsiteX0" fmla="*/ 983673 w 1905000"/>
              <a:gd name="connsiteY0" fmla="*/ 41345 h 2130783"/>
              <a:gd name="connsiteX1" fmla="*/ 980209 w 1905000"/>
              <a:gd name="connsiteY1" fmla="*/ 52602 h 2130783"/>
              <a:gd name="connsiteX2" fmla="*/ 1905000 w 1905000"/>
              <a:gd name="connsiteY2" fmla="*/ 82908 h 2130783"/>
              <a:gd name="connsiteX3" fmla="*/ 952500 w 1905000"/>
              <a:gd name="connsiteY3" fmla="*/ 321033 h 2130783"/>
              <a:gd name="connsiteX4" fmla="*/ 983673 w 1905000"/>
              <a:gd name="connsiteY4" fmla="*/ 41345 h 2130783"/>
              <a:gd name="connsiteX0" fmla="*/ 1905000 w 1905000"/>
              <a:gd name="connsiteY0" fmla="*/ 82908 h 2130783"/>
              <a:gd name="connsiteX1" fmla="*/ 952500 w 1905000"/>
              <a:gd name="connsiteY1" fmla="*/ 57797 h 2130783"/>
              <a:gd name="connsiteX2" fmla="*/ 969818 w 1905000"/>
              <a:gd name="connsiteY2" fmla="*/ 41345 h 2130783"/>
              <a:gd name="connsiteX3" fmla="*/ 966355 w 1905000"/>
              <a:gd name="connsiteY3" fmla="*/ 66456 h 2130783"/>
              <a:gd name="connsiteX4" fmla="*/ 990600 w 1905000"/>
              <a:gd name="connsiteY4" fmla="*/ 55199 h 2130783"/>
              <a:gd name="connsiteX5" fmla="*/ 1905000 w 1905000"/>
              <a:gd name="connsiteY5" fmla="*/ 1892658 h 2130783"/>
              <a:gd name="connsiteX6" fmla="*/ 952500 w 1905000"/>
              <a:gd name="connsiteY6" fmla="*/ 2130783 h 2130783"/>
              <a:gd name="connsiteX7" fmla="*/ 0 w 1905000"/>
              <a:gd name="connsiteY7" fmla="*/ 1892658 h 2130783"/>
              <a:gd name="connsiteX8" fmla="*/ 983672 w 1905000"/>
              <a:gd name="connsiteY8" fmla="*/ 41344 h 2130783"/>
              <a:gd name="connsiteX0" fmla="*/ 969818 w 1905000"/>
              <a:gd name="connsiteY0" fmla="*/ 55199 h 2130783"/>
              <a:gd name="connsiteX1" fmla="*/ 952500 w 1905000"/>
              <a:gd name="connsiteY1" fmla="*/ 321033 h 2130783"/>
              <a:gd name="connsiteX2" fmla="*/ 1905000 w 1905000"/>
              <a:gd name="connsiteY2" fmla="*/ 82908 h 2130783"/>
              <a:gd name="connsiteX3" fmla="*/ 1905000 w 1905000"/>
              <a:gd name="connsiteY3" fmla="*/ 1892658 h 2130783"/>
              <a:gd name="connsiteX4" fmla="*/ 952500 w 1905000"/>
              <a:gd name="connsiteY4" fmla="*/ 2130783 h 2130783"/>
              <a:gd name="connsiteX5" fmla="*/ 0 w 1905000"/>
              <a:gd name="connsiteY5" fmla="*/ 1892658 h 2130783"/>
              <a:gd name="connsiteX6" fmla="*/ 969818 w 1905000"/>
              <a:gd name="connsiteY6" fmla="*/ 55199 h 2130783"/>
              <a:gd name="connsiteX0" fmla="*/ 983673 w 1905000"/>
              <a:gd name="connsiteY0" fmla="*/ 41345 h 2130783"/>
              <a:gd name="connsiteX1" fmla="*/ 980209 w 1905000"/>
              <a:gd name="connsiteY1" fmla="*/ 52602 h 2130783"/>
              <a:gd name="connsiteX2" fmla="*/ 1905000 w 1905000"/>
              <a:gd name="connsiteY2" fmla="*/ 82908 h 2130783"/>
              <a:gd name="connsiteX3" fmla="*/ 952500 w 1905000"/>
              <a:gd name="connsiteY3" fmla="*/ 321033 h 2130783"/>
              <a:gd name="connsiteX4" fmla="*/ 983673 w 1905000"/>
              <a:gd name="connsiteY4" fmla="*/ 41345 h 2130783"/>
              <a:gd name="connsiteX0" fmla="*/ 1046018 w 1905000"/>
              <a:gd name="connsiteY0" fmla="*/ 27490 h 2130783"/>
              <a:gd name="connsiteX1" fmla="*/ 952500 w 1905000"/>
              <a:gd name="connsiteY1" fmla="*/ 57797 h 2130783"/>
              <a:gd name="connsiteX2" fmla="*/ 969818 w 1905000"/>
              <a:gd name="connsiteY2" fmla="*/ 41345 h 2130783"/>
              <a:gd name="connsiteX3" fmla="*/ 966355 w 1905000"/>
              <a:gd name="connsiteY3" fmla="*/ 66456 h 2130783"/>
              <a:gd name="connsiteX4" fmla="*/ 990600 w 1905000"/>
              <a:gd name="connsiteY4" fmla="*/ 55199 h 2130783"/>
              <a:gd name="connsiteX5" fmla="*/ 1905000 w 1905000"/>
              <a:gd name="connsiteY5" fmla="*/ 1892658 h 2130783"/>
              <a:gd name="connsiteX6" fmla="*/ 952500 w 1905000"/>
              <a:gd name="connsiteY6" fmla="*/ 2130783 h 2130783"/>
              <a:gd name="connsiteX7" fmla="*/ 0 w 1905000"/>
              <a:gd name="connsiteY7" fmla="*/ 1892658 h 2130783"/>
              <a:gd name="connsiteX8" fmla="*/ 983672 w 1905000"/>
              <a:gd name="connsiteY8" fmla="*/ 41344 h 2130783"/>
              <a:gd name="connsiteX0" fmla="*/ 969818 w 1905000"/>
              <a:gd name="connsiteY0" fmla="*/ 69521 h 2145105"/>
              <a:gd name="connsiteX1" fmla="*/ 952500 w 1905000"/>
              <a:gd name="connsiteY1" fmla="*/ 335355 h 2145105"/>
              <a:gd name="connsiteX2" fmla="*/ 1905000 w 1905000"/>
              <a:gd name="connsiteY2" fmla="*/ 97230 h 2145105"/>
              <a:gd name="connsiteX3" fmla="*/ 1905000 w 1905000"/>
              <a:gd name="connsiteY3" fmla="*/ 1906980 h 2145105"/>
              <a:gd name="connsiteX4" fmla="*/ 952500 w 1905000"/>
              <a:gd name="connsiteY4" fmla="*/ 2145105 h 2145105"/>
              <a:gd name="connsiteX5" fmla="*/ 0 w 1905000"/>
              <a:gd name="connsiteY5" fmla="*/ 1906980 h 2145105"/>
              <a:gd name="connsiteX6" fmla="*/ 969818 w 1905000"/>
              <a:gd name="connsiteY6" fmla="*/ 69521 h 2145105"/>
              <a:gd name="connsiteX0" fmla="*/ 983673 w 1905000"/>
              <a:gd name="connsiteY0" fmla="*/ 55667 h 2145105"/>
              <a:gd name="connsiteX1" fmla="*/ 980209 w 1905000"/>
              <a:gd name="connsiteY1" fmla="*/ 66924 h 2145105"/>
              <a:gd name="connsiteX2" fmla="*/ 1032164 w 1905000"/>
              <a:gd name="connsiteY2" fmla="*/ 55667 h 2145105"/>
              <a:gd name="connsiteX3" fmla="*/ 952500 w 1905000"/>
              <a:gd name="connsiteY3" fmla="*/ 335355 h 2145105"/>
              <a:gd name="connsiteX4" fmla="*/ 983673 w 1905000"/>
              <a:gd name="connsiteY4" fmla="*/ 55667 h 2145105"/>
              <a:gd name="connsiteX0" fmla="*/ 1046018 w 1905000"/>
              <a:gd name="connsiteY0" fmla="*/ 41812 h 2145105"/>
              <a:gd name="connsiteX1" fmla="*/ 952500 w 1905000"/>
              <a:gd name="connsiteY1" fmla="*/ 72119 h 2145105"/>
              <a:gd name="connsiteX2" fmla="*/ 969818 w 1905000"/>
              <a:gd name="connsiteY2" fmla="*/ 55667 h 2145105"/>
              <a:gd name="connsiteX3" fmla="*/ 966355 w 1905000"/>
              <a:gd name="connsiteY3" fmla="*/ 80778 h 2145105"/>
              <a:gd name="connsiteX4" fmla="*/ 990600 w 1905000"/>
              <a:gd name="connsiteY4" fmla="*/ 69521 h 2145105"/>
              <a:gd name="connsiteX5" fmla="*/ 1905000 w 1905000"/>
              <a:gd name="connsiteY5" fmla="*/ 1906980 h 2145105"/>
              <a:gd name="connsiteX6" fmla="*/ 952500 w 1905000"/>
              <a:gd name="connsiteY6" fmla="*/ 2145105 h 2145105"/>
              <a:gd name="connsiteX7" fmla="*/ 0 w 1905000"/>
              <a:gd name="connsiteY7" fmla="*/ 1906980 h 2145105"/>
              <a:gd name="connsiteX8" fmla="*/ 983672 w 1905000"/>
              <a:gd name="connsiteY8" fmla="*/ 55666 h 2145105"/>
              <a:gd name="connsiteX0" fmla="*/ 969818 w 1905000"/>
              <a:gd name="connsiteY0" fmla="*/ 69521 h 2145105"/>
              <a:gd name="connsiteX1" fmla="*/ 952500 w 1905000"/>
              <a:gd name="connsiteY1" fmla="*/ 335355 h 2145105"/>
              <a:gd name="connsiteX2" fmla="*/ 949037 w 1905000"/>
              <a:gd name="connsiteY2" fmla="*/ 14103 h 2145105"/>
              <a:gd name="connsiteX3" fmla="*/ 1905000 w 1905000"/>
              <a:gd name="connsiteY3" fmla="*/ 1906980 h 2145105"/>
              <a:gd name="connsiteX4" fmla="*/ 952500 w 1905000"/>
              <a:gd name="connsiteY4" fmla="*/ 2145105 h 2145105"/>
              <a:gd name="connsiteX5" fmla="*/ 0 w 1905000"/>
              <a:gd name="connsiteY5" fmla="*/ 1906980 h 2145105"/>
              <a:gd name="connsiteX6" fmla="*/ 969818 w 1905000"/>
              <a:gd name="connsiteY6" fmla="*/ 69521 h 2145105"/>
              <a:gd name="connsiteX0" fmla="*/ 983673 w 1905000"/>
              <a:gd name="connsiteY0" fmla="*/ 55667 h 2145105"/>
              <a:gd name="connsiteX1" fmla="*/ 980209 w 1905000"/>
              <a:gd name="connsiteY1" fmla="*/ 66924 h 2145105"/>
              <a:gd name="connsiteX2" fmla="*/ 1032164 w 1905000"/>
              <a:gd name="connsiteY2" fmla="*/ 55667 h 2145105"/>
              <a:gd name="connsiteX3" fmla="*/ 952500 w 1905000"/>
              <a:gd name="connsiteY3" fmla="*/ 335355 h 2145105"/>
              <a:gd name="connsiteX4" fmla="*/ 983673 w 1905000"/>
              <a:gd name="connsiteY4" fmla="*/ 55667 h 2145105"/>
              <a:gd name="connsiteX0" fmla="*/ 1046018 w 1905000"/>
              <a:gd name="connsiteY0" fmla="*/ 41812 h 2145105"/>
              <a:gd name="connsiteX1" fmla="*/ 952500 w 1905000"/>
              <a:gd name="connsiteY1" fmla="*/ 72119 h 2145105"/>
              <a:gd name="connsiteX2" fmla="*/ 969818 w 1905000"/>
              <a:gd name="connsiteY2" fmla="*/ 55667 h 2145105"/>
              <a:gd name="connsiteX3" fmla="*/ 966355 w 1905000"/>
              <a:gd name="connsiteY3" fmla="*/ 80778 h 2145105"/>
              <a:gd name="connsiteX4" fmla="*/ 990600 w 1905000"/>
              <a:gd name="connsiteY4" fmla="*/ 69521 h 2145105"/>
              <a:gd name="connsiteX5" fmla="*/ 1905000 w 1905000"/>
              <a:gd name="connsiteY5" fmla="*/ 1906980 h 2145105"/>
              <a:gd name="connsiteX6" fmla="*/ 952500 w 1905000"/>
              <a:gd name="connsiteY6" fmla="*/ 2145105 h 2145105"/>
              <a:gd name="connsiteX7" fmla="*/ 0 w 1905000"/>
              <a:gd name="connsiteY7" fmla="*/ 1906980 h 2145105"/>
              <a:gd name="connsiteX8" fmla="*/ 983672 w 1905000"/>
              <a:gd name="connsiteY8" fmla="*/ 55666 h 2145105"/>
              <a:gd name="connsiteX0" fmla="*/ 969818 w 1905000"/>
              <a:gd name="connsiteY0" fmla="*/ 69521 h 2145105"/>
              <a:gd name="connsiteX1" fmla="*/ 952500 w 1905000"/>
              <a:gd name="connsiteY1" fmla="*/ 335355 h 2145105"/>
              <a:gd name="connsiteX2" fmla="*/ 949037 w 1905000"/>
              <a:gd name="connsiteY2" fmla="*/ 14103 h 2145105"/>
              <a:gd name="connsiteX3" fmla="*/ 1905000 w 1905000"/>
              <a:gd name="connsiteY3" fmla="*/ 1906980 h 2145105"/>
              <a:gd name="connsiteX4" fmla="*/ 952500 w 1905000"/>
              <a:gd name="connsiteY4" fmla="*/ 2145105 h 2145105"/>
              <a:gd name="connsiteX5" fmla="*/ 0 w 1905000"/>
              <a:gd name="connsiteY5" fmla="*/ 1906980 h 2145105"/>
              <a:gd name="connsiteX6" fmla="*/ 969818 w 1905000"/>
              <a:gd name="connsiteY6" fmla="*/ 69521 h 2145105"/>
              <a:gd name="connsiteX0" fmla="*/ 983673 w 1905000"/>
              <a:gd name="connsiteY0" fmla="*/ 55667 h 2145105"/>
              <a:gd name="connsiteX1" fmla="*/ 980209 w 1905000"/>
              <a:gd name="connsiteY1" fmla="*/ 66924 h 2145105"/>
              <a:gd name="connsiteX2" fmla="*/ 1032164 w 1905000"/>
              <a:gd name="connsiteY2" fmla="*/ 55667 h 2145105"/>
              <a:gd name="connsiteX3" fmla="*/ 980209 w 1905000"/>
              <a:gd name="connsiteY3" fmla="*/ 44409 h 2145105"/>
              <a:gd name="connsiteX4" fmla="*/ 983673 w 1905000"/>
              <a:gd name="connsiteY4" fmla="*/ 55667 h 2145105"/>
              <a:gd name="connsiteX0" fmla="*/ 1046018 w 1905000"/>
              <a:gd name="connsiteY0" fmla="*/ 41812 h 2145105"/>
              <a:gd name="connsiteX1" fmla="*/ 952500 w 1905000"/>
              <a:gd name="connsiteY1" fmla="*/ 72119 h 2145105"/>
              <a:gd name="connsiteX2" fmla="*/ 969818 w 1905000"/>
              <a:gd name="connsiteY2" fmla="*/ 55667 h 2145105"/>
              <a:gd name="connsiteX3" fmla="*/ 966355 w 1905000"/>
              <a:gd name="connsiteY3" fmla="*/ 80778 h 2145105"/>
              <a:gd name="connsiteX4" fmla="*/ 990600 w 1905000"/>
              <a:gd name="connsiteY4" fmla="*/ 69521 h 2145105"/>
              <a:gd name="connsiteX5" fmla="*/ 1905000 w 1905000"/>
              <a:gd name="connsiteY5" fmla="*/ 1906980 h 2145105"/>
              <a:gd name="connsiteX6" fmla="*/ 952500 w 1905000"/>
              <a:gd name="connsiteY6" fmla="*/ 2145105 h 2145105"/>
              <a:gd name="connsiteX7" fmla="*/ 0 w 1905000"/>
              <a:gd name="connsiteY7" fmla="*/ 1906980 h 2145105"/>
              <a:gd name="connsiteX8" fmla="*/ 983672 w 1905000"/>
              <a:gd name="connsiteY8" fmla="*/ 55666 h 2145105"/>
              <a:gd name="connsiteX0" fmla="*/ 969818 w 1905000"/>
              <a:gd name="connsiteY0" fmla="*/ 69521 h 2145105"/>
              <a:gd name="connsiteX1" fmla="*/ 952500 w 1905000"/>
              <a:gd name="connsiteY1" fmla="*/ 85973 h 2145105"/>
              <a:gd name="connsiteX2" fmla="*/ 949037 w 1905000"/>
              <a:gd name="connsiteY2" fmla="*/ 14103 h 2145105"/>
              <a:gd name="connsiteX3" fmla="*/ 1905000 w 1905000"/>
              <a:gd name="connsiteY3" fmla="*/ 1906980 h 2145105"/>
              <a:gd name="connsiteX4" fmla="*/ 952500 w 1905000"/>
              <a:gd name="connsiteY4" fmla="*/ 2145105 h 2145105"/>
              <a:gd name="connsiteX5" fmla="*/ 0 w 1905000"/>
              <a:gd name="connsiteY5" fmla="*/ 1906980 h 2145105"/>
              <a:gd name="connsiteX6" fmla="*/ 969818 w 1905000"/>
              <a:gd name="connsiteY6" fmla="*/ 69521 h 2145105"/>
              <a:gd name="connsiteX0" fmla="*/ 983673 w 1905000"/>
              <a:gd name="connsiteY0" fmla="*/ 55667 h 2145105"/>
              <a:gd name="connsiteX1" fmla="*/ 980209 w 1905000"/>
              <a:gd name="connsiteY1" fmla="*/ 66924 h 2145105"/>
              <a:gd name="connsiteX2" fmla="*/ 1032164 w 1905000"/>
              <a:gd name="connsiteY2" fmla="*/ 55667 h 2145105"/>
              <a:gd name="connsiteX3" fmla="*/ 980209 w 1905000"/>
              <a:gd name="connsiteY3" fmla="*/ 44409 h 2145105"/>
              <a:gd name="connsiteX4" fmla="*/ 983673 w 1905000"/>
              <a:gd name="connsiteY4" fmla="*/ 55667 h 2145105"/>
              <a:gd name="connsiteX0" fmla="*/ 1046018 w 1905000"/>
              <a:gd name="connsiteY0" fmla="*/ 41812 h 2145105"/>
              <a:gd name="connsiteX1" fmla="*/ 952500 w 1905000"/>
              <a:gd name="connsiteY1" fmla="*/ 72119 h 2145105"/>
              <a:gd name="connsiteX2" fmla="*/ 969818 w 1905000"/>
              <a:gd name="connsiteY2" fmla="*/ 55667 h 2145105"/>
              <a:gd name="connsiteX3" fmla="*/ 966355 w 1905000"/>
              <a:gd name="connsiteY3" fmla="*/ 80778 h 2145105"/>
              <a:gd name="connsiteX4" fmla="*/ 990600 w 1905000"/>
              <a:gd name="connsiteY4" fmla="*/ 69521 h 2145105"/>
              <a:gd name="connsiteX5" fmla="*/ 1905000 w 1905000"/>
              <a:gd name="connsiteY5" fmla="*/ 1906980 h 2145105"/>
              <a:gd name="connsiteX6" fmla="*/ 952500 w 1905000"/>
              <a:gd name="connsiteY6" fmla="*/ 2145105 h 2145105"/>
              <a:gd name="connsiteX7" fmla="*/ 0 w 1905000"/>
              <a:gd name="connsiteY7" fmla="*/ 1906980 h 2145105"/>
              <a:gd name="connsiteX8" fmla="*/ 983672 w 1905000"/>
              <a:gd name="connsiteY8" fmla="*/ 55666 h 2145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5000" h="2145105" stroke="0" extrusionOk="0">
                <a:moveTo>
                  <a:pt x="969818" y="69521"/>
                </a:moveTo>
                <a:cubicBezTo>
                  <a:pt x="969818" y="201034"/>
                  <a:pt x="955964" y="95209"/>
                  <a:pt x="952500" y="85973"/>
                </a:cubicBezTo>
                <a:cubicBezTo>
                  <a:pt x="949037" y="76737"/>
                  <a:pt x="949037" y="145616"/>
                  <a:pt x="949037" y="14103"/>
                </a:cubicBezTo>
                <a:lnTo>
                  <a:pt x="1905000" y="1906980"/>
                </a:lnTo>
                <a:cubicBezTo>
                  <a:pt x="1905000" y="2038493"/>
                  <a:pt x="1478551" y="2145105"/>
                  <a:pt x="952500" y="2145105"/>
                </a:cubicBezTo>
                <a:cubicBezTo>
                  <a:pt x="426449" y="2145105"/>
                  <a:pt x="0" y="2038493"/>
                  <a:pt x="0" y="1906980"/>
                </a:cubicBezTo>
                <a:lnTo>
                  <a:pt x="969818" y="69521"/>
                </a:lnTo>
                <a:close/>
              </a:path>
              <a:path w="1905000" h="2145105" fill="lighten" stroke="0" extrusionOk="0">
                <a:moveTo>
                  <a:pt x="983673" y="55667"/>
                </a:moveTo>
                <a:cubicBezTo>
                  <a:pt x="983673" y="59419"/>
                  <a:pt x="972127" y="66924"/>
                  <a:pt x="980209" y="66924"/>
                </a:cubicBezTo>
                <a:cubicBezTo>
                  <a:pt x="988291" y="66924"/>
                  <a:pt x="1032164" y="-75846"/>
                  <a:pt x="1032164" y="55667"/>
                </a:cubicBezTo>
                <a:cubicBezTo>
                  <a:pt x="1032164" y="187180"/>
                  <a:pt x="988291" y="44409"/>
                  <a:pt x="980209" y="44409"/>
                </a:cubicBezTo>
                <a:cubicBezTo>
                  <a:pt x="972127" y="44409"/>
                  <a:pt x="983673" y="51915"/>
                  <a:pt x="983673" y="55667"/>
                </a:cubicBezTo>
                <a:close/>
              </a:path>
              <a:path w="1905000" h="2145105" fill="none" extrusionOk="0">
                <a:moveTo>
                  <a:pt x="1046018" y="41812"/>
                </a:moveTo>
                <a:cubicBezTo>
                  <a:pt x="1046018" y="173325"/>
                  <a:pt x="965200" y="69810"/>
                  <a:pt x="952500" y="72119"/>
                </a:cubicBezTo>
                <a:cubicBezTo>
                  <a:pt x="939800" y="74428"/>
                  <a:pt x="967509" y="54224"/>
                  <a:pt x="969818" y="55667"/>
                </a:cubicBezTo>
                <a:cubicBezTo>
                  <a:pt x="972127" y="57110"/>
                  <a:pt x="962891" y="78469"/>
                  <a:pt x="966355" y="80778"/>
                </a:cubicBezTo>
                <a:cubicBezTo>
                  <a:pt x="969819" y="83087"/>
                  <a:pt x="990600" y="-61992"/>
                  <a:pt x="990600" y="69521"/>
                </a:cubicBezTo>
                <a:lnTo>
                  <a:pt x="1905000" y="1906980"/>
                </a:lnTo>
                <a:cubicBezTo>
                  <a:pt x="1905000" y="2038493"/>
                  <a:pt x="1478551" y="2145105"/>
                  <a:pt x="952500" y="2145105"/>
                </a:cubicBezTo>
                <a:cubicBezTo>
                  <a:pt x="426449" y="2145105"/>
                  <a:pt x="0" y="2038493"/>
                  <a:pt x="0" y="1906980"/>
                </a:cubicBezTo>
                <a:lnTo>
                  <a:pt x="983672" y="55666"/>
                </a:ln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be 9"/>
          <p:cNvSpPr/>
          <p:nvPr/>
        </p:nvSpPr>
        <p:spPr>
          <a:xfrm>
            <a:off x="6400800" y="2470687"/>
            <a:ext cx="2133600" cy="2363194"/>
          </a:xfrm>
          <a:custGeom>
            <a:avLst/>
            <a:gdLst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533400 w 2133600"/>
              <a:gd name="connsiteY1" fmla="*/ 0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533400 w 2133600"/>
              <a:gd name="connsiteY1" fmla="*/ 0 h 2590800"/>
              <a:gd name="connsiteX2" fmla="*/ 2133600 w 2133600"/>
              <a:gd name="connsiteY2" fmla="*/ 0 h 2590800"/>
              <a:gd name="connsiteX3" fmla="*/ 2133600 w 2133600"/>
              <a:gd name="connsiteY3" fmla="*/ 2057400 h 2590800"/>
              <a:gd name="connsiteX4" fmla="*/ 1600200 w 2133600"/>
              <a:gd name="connsiteY4" fmla="*/ 2590800 h 2590800"/>
              <a:gd name="connsiteX5" fmla="*/ 0 w 2133600"/>
              <a:gd name="connsiteY5" fmla="*/ 2590800 h 2590800"/>
              <a:gd name="connsiteX6" fmla="*/ 0 w 2133600"/>
              <a:gd name="connsiteY6" fmla="*/ 533400 h 2590800"/>
              <a:gd name="connsiteX7" fmla="*/ 0 w 2133600"/>
              <a:gd name="connsiteY7" fmla="*/ 533400 h 2590800"/>
              <a:gd name="connsiteX8" fmla="*/ 1600200 w 2133600"/>
              <a:gd name="connsiteY8" fmla="*/ 533400 h 2590800"/>
              <a:gd name="connsiteX9" fmla="*/ 2133600 w 2133600"/>
              <a:gd name="connsiteY9" fmla="*/ 0 h 2590800"/>
              <a:gd name="connsiteX10" fmla="*/ 1600200 w 2133600"/>
              <a:gd name="connsiteY10" fmla="*/ 533400 h 2590800"/>
              <a:gd name="connsiteX11" fmla="*/ 1600200 w 2133600"/>
              <a:gd name="connsiteY11" fmla="*/ 2590800 h 2590800"/>
              <a:gd name="connsiteX0" fmla="*/ 0 w 2133600"/>
              <a:gd name="connsiteY0" fmla="*/ 533413 h 2590813"/>
              <a:gd name="connsiteX1" fmla="*/ 1600200 w 2133600"/>
              <a:gd name="connsiteY1" fmla="*/ 533413 h 2590813"/>
              <a:gd name="connsiteX2" fmla="*/ 1600200 w 2133600"/>
              <a:gd name="connsiteY2" fmla="*/ 2590813 h 2590813"/>
              <a:gd name="connsiteX3" fmla="*/ 0 w 2133600"/>
              <a:gd name="connsiteY3" fmla="*/ 2590813 h 2590813"/>
              <a:gd name="connsiteX4" fmla="*/ 0 w 2133600"/>
              <a:gd name="connsiteY4" fmla="*/ 533413 h 2590813"/>
              <a:gd name="connsiteX0" fmla="*/ 1600200 w 2133600"/>
              <a:gd name="connsiteY0" fmla="*/ 533413 h 2590813"/>
              <a:gd name="connsiteX1" fmla="*/ 2133600 w 2133600"/>
              <a:gd name="connsiteY1" fmla="*/ 13 h 2590813"/>
              <a:gd name="connsiteX2" fmla="*/ 2133600 w 2133600"/>
              <a:gd name="connsiteY2" fmla="*/ 2057413 h 2590813"/>
              <a:gd name="connsiteX3" fmla="*/ 1600200 w 2133600"/>
              <a:gd name="connsiteY3" fmla="*/ 2590813 h 2590813"/>
              <a:gd name="connsiteX4" fmla="*/ 1600200 w 2133600"/>
              <a:gd name="connsiteY4" fmla="*/ 533413 h 2590813"/>
              <a:gd name="connsiteX0" fmla="*/ 0 w 2133600"/>
              <a:gd name="connsiteY0" fmla="*/ 533413 h 2590813"/>
              <a:gd name="connsiteX1" fmla="*/ 533400 w 2133600"/>
              <a:gd name="connsiteY1" fmla="*/ 13 h 2590813"/>
              <a:gd name="connsiteX2" fmla="*/ 2133600 w 2133600"/>
              <a:gd name="connsiteY2" fmla="*/ 13 h 2590813"/>
              <a:gd name="connsiteX3" fmla="*/ 1600200 w 2133600"/>
              <a:gd name="connsiteY3" fmla="*/ 533413 h 2590813"/>
              <a:gd name="connsiteX4" fmla="*/ 0 w 2133600"/>
              <a:gd name="connsiteY4" fmla="*/ 533413 h 2590813"/>
              <a:gd name="connsiteX0" fmla="*/ 0 w 2133600"/>
              <a:gd name="connsiteY0" fmla="*/ 533413 h 2590813"/>
              <a:gd name="connsiteX1" fmla="*/ 533400 w 2133600"/>
              <a:gd name="connsiteY1" fmla="*/ 13 h 2590813"/>
              <a:gd name="connsiteX2" fmla="*/ 1066800 w 2133600"/>
              <a:gd name="connsiteY2" fmla="*/ 284031 h 2590813"/>
              <a:gd name="connsiteX3" fmla="*/ 2133600 w 2133600"/>
              <a:gd name="connsiteY3" fmla="*/ 13 h 2590813"/>
              <a:gd name="connsiteX4" fmla="*/ 2133600 w 2133600"/>
              <a:gd name="connsiteY4" fmla="*/ 2057413 h 2590813"/>
              <a:gd name="connsiteX5" fmla="*/ 1600200 w 2133600"/>
              <a:gd name="connsiteY5" fmla="*/ 2590813 h 2590813"/>
              <a:gd name="connsiteX6" fmla="*/ 0 w 2133600"/>
              <a:gd name="connsiteY6" fmla="*/ 2590813 h 2590813"/>
              <a:gd name="connsiteX7" fmla="*/ 0 w 2133600"/>
              <a:gd name="connsiteY7" fmla="*/ 533413 h 2590813"/>
              <a:gd name="connsiteX8" fmla="*/ 0 w 2133600"/>
              <a:gd name="connsiteY8" fmla="*/ 533413 h 2590813"/>
              <a:gd name="connsiteX9" fmla="*/ 1600200 w 2133600"/>
              <a:gd name="connsiteY9" fmla="*/ 533413 h 2590813"/>
              <a:gd name="connsiteX10" fmla="*/ 2133600 w 2133600"/>
              <a:gd name="connsiteY10" fmla="*/ 13 h 2590813"/>
              <a:gd name="connsiteX11" fmla="*/ 1600200 w 2133600"/>
              <a:gd name="connsiteY11" fmla="*/ 533413 h 2590813"/>
              <a:gd name="connsiteX12" fmla="*/ 1600200 w 2133600"/>
              <a:gd name="connsiteY12" fmla="*/ 2590813 h 2590813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533400 w 2133600"/>
              <a:gd name="connsiteY1" fmla="*/ 0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600200 w 2133600"/>
              <a:gd name="connsiteY9" fmla="*/ 533400 h 2590800"/>
              <a:gd name="connsiteX10" fmla="*/ 2133600 w 2133600"/>
              <a:gd name="connsiteY10" fmla="*/ 0 h 2590800"/>
              <a:gd name="connsiteX11" fmla="*/ 1600200 w 2133600"/>
              <a:gd name="connsiteY11" fmla="*/ 533400 h 2590800"/>
              <a:gd name="connsiteX12" fmla="*/ 1600200 w 2133600"/>
              <a:gd name="connsiteY12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600200 w 2133600"/>
              <a:gd name="connsiteY9" fmla="*/ 533400 h 2590800"/>
              <a:gd name="connsiteX10" fmla="*/ 2133600 w 2133600"/>
              <a:gd name="connsiteY10" fmla="*/ 0 h 2590800"/>
              <a:gd name="connsiteX11" fmla="*/ 1600200 w 2133600"/>
              <a:gd name="connsiteY11" fmla="*/ 533400 h 2590800"/>
              <a:gd name="connsiteX12" fmla="*/ 1600200 w 2133600"/>
              <a:gd name="connsiteY12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600200 w 2133600"/>
              <a:gd name="connsiteY9" fmla="*/ 533400 h 2590800"/>
              <a:gd name="connsiteX10" fmla="*/ 2133600 w 2133600"/>
              <a:gd name="connsiteY10" fmla="*/ 0 h 2590800"/>
              <a:gd name="connsiteX11" fmla="*/ 1600200 w 2133600"/>
              <a:gd name="connsiteY11" fmla="*/ 5334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600200 w 2133600"/>
              <a:gd name="connsiteY9" fmla="*/ 533400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46018 w 2133600"/>
              <a:gd name="connsiteY9" fmla="*/ 284019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46018 w 2133600"/>
              <a:gd name="connsiteY9" fmla="*/ 284019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46018 w 2133600"/>
              <a:gd name="connsiteY9" fmla="*/ 284019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073727 w 2133600"/>
              <a:gd name="connsiteY1" fmla="*/ 25631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46018 w 2133600"/>
              <a:gd name="connsiteY9" fmla="*/ 284019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073727 w 2133600"/>
              <a:gd name="connsiteY1" fmla="*/ 25631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80655 w 2133600"/>
              <a:gd name="connsiteY9" fmla="*/ 256309 h 2590800"/>
              <a:gd name="connsiteX10" fmla="*/ 1046018 w 2133600"/>
              <a:gd name="connsiteY10" fmla="*/ 284019 h 2590800"/>
              <a:gd name="connsiteX11" fmla="*/ 2133600 w 2133600"/>
              <a:gd name="connsiteY11" fmla="*/ 0 h 2590800"/>
              <a:gd name="connsiteX12" fmla="*/ 1046018 w 2133600"/>
              <a:gd name="connsiteY12" fmla="*/ 228600 h 2590800"/>
              <a:gd name="connsiteX13" fmla="*/ 1052945 w 2133600"/>
              <a:gd name="connsiteY13" fmla="*/ 270164 h 2590800"/>
              <a:gd name="connsiteX14" fmla="*/ 1600200 w 2133600"/>
              <a:gd name="connsiteY14" fmla="*/ 2590800 h 2590800"/>
              <a:gd name="connsiteX0" fmla="*/ 0 w 2133600"/>
              <a:gd name="connsiteY0" fmla="*/ 533400 h 2590800"/>
              <a:gd name="connsiteX1" fmla="*/ 1073727 w 2133600"/>
              <a:gd name="connsiteY1" fmla="*/ 25631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1025236 w 2133600"/>
              <a:gd name="connsiteY8" fmla="*/ 270163 h 2590800"/>
              <a:gd name="connsiteX9" fmla="*/ 1080655 w 2133600"/>
              <a:gd name="connsiteY9" fmla="*/ 256309 h 2590800"/>
              <a:gd name="connsiteX10" fmla="*/ 1046018 w 2133600"/>
              <a:gd name="connsiteY10" fmla="*/ 284019 h 2590800"/>
              <a:gd name="connsiteX11" fmla="*/ 2133600 w 2133600"/>
              <a:gd name="connsiteY11" fmla="*/ 0 h 2590800"/>
              <a:gd name="connsiteX12" fmla="*/ 1046018 w 2133600"/>
              <a:gd name="connsiteY12" fmla="*/ 228600 h 2590800"/>
              <a:gd name="connsiteX13" fmla="*/ 1052945 w 2133600"/>
              <a:gd name="connsiteY13" fmla="*/ 270164 h 2590800"/>
              <a:gd name="connsiteX14" fmla="*/ 1600200 w 2133600"/>
              <a:gd name="connsiteY14" fmla="*/ 2590800 h 2590800"/>
              <a:gd name="connsiteX0" fmla="*/ 0 w 2133600"/>
              <a:gd name="connsiteY0" fmla="*/ 533400 h 2590800"/>
              <a:gd name="connsiteX1" fmla="*/ 1073727 w 2133600"/>
              <a:gd name="connsiteY1" fmla="*/ 25631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997527 w 2133600"/>
              <a:gd name="connsiteY0" fmla="*/ 325582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997527 w 2133600"/>
              <a:gd name="connsiteY7" fmla="*/ 325582 h 2590800"/>
              <a:gd name="connsiteX8" fmla="*/ 1025236 w 2133600"/>
              <a:gd name="connsiteY8" fmla="*/ 270163 h 2590800"/>
              <a:gd name="connsiteX9" fmla="*/ 1080655 w 2133600"/>
              <a:gd name="connsiteY9" fmla="*/ 256309 h 2590800"/>
              <a:gd name="connsiteX10" fmla="*/ 1046018 w 2133600"/>
              <a:gd name="connsiteY10" fmla="*/ 284019 h 2590800"/>
              <a:gd name="connsiteX11" fmla="*/ 2133600 w 2133600"/>
              <a:gd name="connsiteY11" fmla="*/ 0 h 2590800"/>
              <a:gd name="connsiteX12" fmla="*/ 1046018 w 2133600"/>
              <a:gd name="connsiteY12" fmla="*/ 228600 h 2590800"/>
              <a:gd name="connsiteX13" fmla="*/ 1052945 w 2133600"/>
              <a:gd name="connsiteY13" fmla="*/ 270164 h 2590800"/>
              <a:gd name="connsiteX14" fmla="*/ 1600200 w 2133600"/>
              <a:gd name="connsiteY14" fmla="*/ 2590800 h 2590800"/>
              <a:gd name="connsiteX0" fmla="*/ 0 w 2133600"/>
              <a:gd name="connsiteY0" fmla="*/ 5334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0 w 2133600"/>
              <a:gd name="connsiteY4" fmla="*/ 5334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0 w 2133600"/>
              <a:gd name="connsiteY0" fmla="*/ 533400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0 w 2133600"/>
              <a:gd name="connsiteY4" fmla="*/ 533400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2133600 w 2133600"/>
              <a:gd name="connsiteY3" fmla="*/ 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2133600 w 2133600"/>
              <a:gd name="connsiteY11" fmla="*/ 0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0 w 2133600"/>
              <a:gd name="connsiteY0" fmla="*/ 5334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0 w 2133600"/>
              <a:gd name="connsiteY4" fmla="*/ 5334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2133600 w 2133600"/>
              <a:gd name="connsiteY3" fmla="*/ 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2133600 w 2133600"/>
              <a:gd name="connsiteY11" fmla="*/ 0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2286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1025237 w 2133600"/>
              <a:gd name="connsiteY4" fmla="*/ 2286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2133600 w 2133600"/>
              <a:gd name="connsiteY3" fmla="*/ 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2133600 w 2133600"/>
              <a:gd name="connsiteY11" fmla="*/ 0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2286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1025237 w 2133600"/>
              <a:gd name="connsiteY4" fmla="*/ 2286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2133600 w 2133600"/>
              <a:gd name="connsiteY3" fmla="*/ 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1080655 w 2133600"/>
              <a:gd name="connsiteY11" fmla="*/ 277091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2286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1025237 w 2133600"/>
              <a:gd name="connsiteY4" fmla="*/ 2286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1052946 w 2133600"/>
              <a:gd name="connsiteY3" fmla="*/ 30480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1080655 w 2133600"/>
              <a:gd name="connsiteY11" fmla="*/ 277091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2286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1025237 w 2133600"/>
              <a:gd name="connsiteY4" fmla="*/ 2286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1025236 w 2133600"/>
              <a:gd name="connsiteY2" fmla="*/ 318654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1052946 w 2133600"/>
              <a:gd name="connsiteY3" fmla="*/ 30480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1080655 w 2133600"/>
              <a:gd name="connsiteY11" fmla="*/ 277091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0 h 2363194"/>
              <a:gd name="connsiteX1" fmla="*/ 1073727 w 2133600"/>
              <a:gd name="connsiteY1" fmla="*/ 27710 h 2363194"/>
              <a:gd name="connsiteX2" fmla="*/ 1600200 w 2133600"/>
              <a:gd name="connsiteY2" fmla="*/ 2362200 h 2363194"/>
              <a:gd name="connsiteX3" fmla="*/ 0 w 2133600"/>
              <a:gd name="connsiteY3" fmla="*/ 2362200 h 2363194"/>
              <a:gd name="connsiteX4" fmla="*/ 1025237 w 2133600"/>
              <a:gd name="connsiteY4" fmla="*/ 0 h 2363194"/>
              <a:gd name="connsiteX0" fmla="*/ 1032164 w 2133600"/>
              <a:gd name="connsiteY0" fmla="*/ 41564 h 2363194"/>
              <a:gd name="connsiteX1" fmla="*/ 1025237 w 2133600"/>
              <a:gd name="connsiteY1" fmla="*/ 103909 h 2363194"/>
              <a:gd name="connsiteX2" fmla="*/ 2133600 w 2133600"/>
              <a:gd name="connsiteY2" fmla="*/ 1828800 h 2363194"/>
              <a:gd name="connsiteX3" fmla="*/ 1600200 w 2133600"/>
              <a:gd name="connsiteY3" fmla="*/ 2362200 h 2363194"/>
              <a:gd name="connsiteX4" fmla="*/ 1032164 w 2133600"/>
              <a:gd name="connsiteY4" fmla="*/ 41564 h 2363194"/>
              <a:gd name="connsiteX0" fmla="*/ 997527 w 2133600"/>
              <a:gd name="connsiteY0" fmla="*/ 124691 h 2363194"/>
              <a:gd name="connsiteX1" fmla="*/ 1059873 w 2133600"/>
              <a:gd name="connsiteY1" fmla="*/ 62345 h 2363194"/>
              <a:gd name="connsiteX2" fmla="*/ 1025236 w 2133600"/>
              <a:gd name="connsiteY2" fmla="*/ 90054 h 2363194"/>
              <a:gd name="connsiteX3" fmla="*/ 1073727 w 2133600"/>
              <a:gd name="connsiteY3" fmla="*/ 55419 h 2363194"/>
              <a:gd name="connsiteX4" fmla="*/ 997527 w 2133600"/>
              <a:gd name="connsiteY4" fmla="*/ 124691 h 2363194"/>
              <a:gd name="connsiteX0" fmla="*/ 997527 w 2133600"/>
              <a:gd name="connsiteY0" fmla="*/ 96982 h 2363194"/>
              <a:gd name="connsiteX1" fmla="*/ 1032163 w 2133600"/>
              <a:gd name="connsiteY1" fmla="*/ 62345 h 2363194"/>
              <a:gd name="connsiteX2" fmla="*/ 1066800 w 2133600"/>
              <a:gd name="connsiteY2" fmla="*/ 55418 h 2363194"/>
              <a:gd name="connsiteX3" fmla="*/ 1052946 w 2133600"/>
              <a:gd name="connsiteY3" fmla="*/ 76200 h 2363194"/>
              <a:gd name="connsiteX4" fmla="*/ 2133600 w 2133600"/>
              <a:gd name="connsiteY4" fmla="*/ 1828800 h 2363194"/>
              <a:gd name="connsiteX5" fmla="*/ 1600200 w 2133600"/>
              <a:gd name="connsiteY5" fmla="*/ 2362200 h 2363194"/>
              <a:gd name="connsiteX6" fmla="*/ 0 w 2133600"/>
              <a:gd name="connsiteY6" fmla="*/ 2362200 h 2363194"/>
              <a:gd name="connsiteX7" fmla="*/ 997527 w 2133600"/>
              <a:gd name="connsiteY7" fmla="*/ 96982 h 2363194"/>
              <a:gd name="connsiteX8" fmla="*/ 1025236 w 2133600"/>
              <a:gd name="connsiteY8" fmla="*/ 41563 h 2363194"/>
              <a:gd name="connsiteX9" fmla="*/ 1080655 w 2133600"/>
              <a:gd name="connsiteY9" fmla="*/ 27709 h 2363194"/>
              <a:gd name="connsiteX10" fmla="*/ 1046018 w 2133600"/>
              <a:gd name="connsiteY10" fmla="*/ 55419 h 2363194"/>
              <a:gd name="connsiteX11" fmla="*/ 1080655 w 2133600"/>
              <a:gd name="connsiteY11" fmla="*/ 48491 h 2363194"/>
              <a:gd name="connsiteX12" fmla="*/ 1046018 w 2133600"/>
              <a:gd name="connsiteY12" fmla="*/ 0 h 2363194"/>
              <a:gd name="connsiteX13" fmla="*/ 1052945 w 2133600"/>
              <a:gd name="connsiteY13" fmla="*/ 41564 h 2363194"/>
              <a:gd name="connsiteX14" fmla="*/ 1600200 w 2133600"/>
              <a:gd name="connsiteY14" fmla="*/ 2362200 h 2363194"/>
              <a:gd name="connsiteX15" fmla="*/ 1011382 w 2133600"/>
              <a:gd name="connsiteY15" fmla="*/ 83127 h 236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33600" h="2363194" stroke="0" extrusionOk="0">
                <a:moveTo>
                  <a:pt x="1025237" y="0"/>
                </a:moveTo>
                <a:lnTo>
                  <a:pt x="1073727" y="27710"/>
                </a:lnTo>
                <a:lnTo>
                  <a:pt x="1600200" y="2362200"/>
                </a:lnTo>
                <a:lnTo>
                  <a:pt x="0" y="2362200"/>
                </a:lnTo>
                <a:lnTo>
                  <a:pt x="1025237" y="0"/>
                </a:lnTo>
                <a:close/>
              </a:path>
              <a:path w="2133600" h="2363194" fill="darkenLess" stroke="0" extrusionOk="0">
                <a:moveTo>
                  <a:pt x="1032164" y="41564"/>
                </a:moveTo>
                <a:lnTo>
                  <a:pt x="1025237" y="103909"/>
                </a:lnTo>
                <a:lnTo>
                  <a:pt x="2133600" y="1828800"/>
                </a:lnTo>
                <a:lnTo>
                  <a:pt x="1600200" y="2362200"/>
                </a:lnTo>
                <a:lnTo>
                  <a:pt x="1032164" y="41564"/>
                </a:lnTo>
                <a:close/>
              </a:path>
              <a:path w="2133600" h="2363194" fill="lightenLess" stroke="0" extrusionOk="0">
                <a:moveTo>
                  <a:pt x="997527" y="124691"/>
                </a:moveTo>
                <a:lnTo>
                  <a:pt x="1059873" y="62345"/>
                </a:lnTo>
                <a:lnTo>
                  <a:pt x="1025236" y="90054"/>
                </a:lnTo>
                <a:lnTo>
                  <a:pt x="1073727" y="55419"/>
                </a:lnTo>
                <a:lnTo>
                  <a:pt x="997527" y="124691"/>
                </a:lnTo>
                <a:close/>
              </a:path>
              <a:path w="2133600" h="2363194" fill="none" extrusionOk="0">
                <a:moveTo>
                  <a:pt x="997527" y="96982"/>
                </a:moveTo>
                <a:lnTo>
                  <a:pt x="1032163" y="62345"/>
                </a:lnTo>
                <a:cubicBezTo>
                  <a:pt x="1048327" y="60036"/>
                  <a:pt x="1050636" y="57727"/>
                  <a:pt x="1066800" y="55418"/>
                </a:cubicBezTo>
                <a:lnTo>
                  <a:pt x="1052946" y="76200"/>
                </a:lnTo>
                <a:lnTo>
                  <a:pt x="2133600" y="1828800"/>
                </a:lnTo>
                <a:lnTo>
                  <a:pt x="1600200" y="2362200"/>
                </a:lnTo>
                <a:lnTo>
                  <a:pt x="0" y="2362200"/>
                </a:lnTo>
                <a:lnTo>
                  <a:pt x="997527" y="96982"/>
                </a:lnTo>
                <a:close/>
                <a:moveTo>
                  <a:pt x="1025236" y="41563"/>
                </a:moveTo>
                <a:cubicBezTo>
                  <a:pt x="1043709" y="32327"/>
                  <a:pt x="1062182" y="36945"/>
                  <a:pt x="1080655" y="27709"/>
                </a:cubicBezTo>
                <a:lnTo>
                  <a:pt x="1046018" y="55419"/>
                </a:lnTo>
                <a:lnTo>
                  <a:pt x="1080655" y="48491"/>
                </a:lnTo>
                <a:moveTo>
                  <a:pt x="1046018" y="0"/>
                </a:moveTo>
                <a:cubicBezTo>
                  <a:pt x="1043709" y="13855"/>
                  <a:pt x="1055254" y="27709"/>
                  <a:pt x="1052945" y="41564"/>
                </a:cubicBezTo>
                <a:lnTo>
                  <a:pt x="1600200" y="2362200"/>
                </a:lnTo>
                <a:cubicBezTo>
                  <a:pt x="1424709" y="2413000"/>
                  <a:pt x="1344757" y="503093"/>
                  <a:pt x="1011382" y="83127"/>
                </a:cubicBez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244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91283"/>
            <a:ext cx="2209800" cy="2030028"/>
          </a:xfrm>
        </p:spPr>
        <p:txBody>
          <a:bodyPr/>
          <a:lstStyle/>
          <a:p>
            <a:r>
              <a:rPr lang="en-US" sz="4000" b="1" dirty="0" smtClean="0"/>
              <a:t>Face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304801"/>
            <a:ext cx="3200400" cy="5410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Each Surface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Faces that connect to base</a:t>
            </a:r>
          </a:p>
          <a:p>
            <a:r>
              <a:rPr lang="en-US" sz="3200" dirty="0" smtClean="0"/>
              <a:t>Face(s) that connect </a:t>
            </a:r>
            <a:r>
              <a:rPr lang="en-US" sz="3200" smtClean="0"/>
              <a:t>to lateral faces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D7044-2526-4606-AD61-22B757AB1C13}" type="datetime8">
              <a:rPr lang="en-US" smtClean="0"/>
              <a:t>3/30/2011 10:54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SQUARE/KANSAKAR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be 5"/>
          <p:cNvSpPr/>
          <p:nvPr/>
        </p:nvSpPr>
        <p:spPr>
          <a:xfrm>
            <a:off x="5486400" y="325582"/>
            <a:ext cx="3276600" cy="1371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1752600"/>
            <a:ext cx="2209800" cy="2030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Lateral</a:t>
            </a:r>
            <a:endParaRPr lang="en-US" sz="32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3467100"/>
            <a:ext cx="2209800" cy="2030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base</a:t>
            </a:r>
            <a:endParaRPr lang="en-US" sz="4000" b="1" dirty="0"/>
          </a:p>
        </p:txBody>
      </p:sp>
      <p:sp>
        <p:nvSpPr>
          <p:cNvPr id="10" name="Cube 9"/>
          <p:cNvSpPr/>
          <p:nvPr/>
        </p:nvSpPr>
        <p:spPr>
          <a:xfrm>
            <a:off x="5472545" y="2095500"/>
            <a:ext cx="3276600" cy="1371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>
            <a:off x="5472545" y="3782628"/>
            <a:ext cx="3276600" cy="1371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676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256</TotalTime>
  <Words>246</Words>
  <Application>Microsoft Office PowerPoint</Application>
  <PresentationFormat>On-screen Show (4:3)</PresentationFormat>
  <Paragraphs>126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Apothecary</vt:lpstr>
      <vt:lpstr>Geometry</vt:lpstr>
      <vt:lpstr>iwbat</vt:lpstr>
      <vt:lpstr>Do Now</vt:lpstr>
      <vt:lpstr>remember</vt:lpstr>
      <vt:lpstr>Today</vt:lpstr>
      <vt:lpstr>notes</vt:lpstr>
      <vt:lpstr>Edge</vt:lpstr>
      <vt:lpstr>Slant</vt:lpstr>
      <vt:lpstr>Face</vt:lpstr>
      <vt:lpstr>Prism</vt:lpstr>
      <vt:lpstr>pyramid</vt:lpstr>
      <vt:lpstr>Surface area</vt:lpstr>
      <vt:lpstr>Net rectangular prism</vt:lpstr>
      <vt:lpstr>Net rectangular prism</vt:lpstr>
      <vt:lpstr>Net cylinder</vt:lpstr>
      <vt:lpstr>Net cylinder</vt:lpstr>
      <vt:lpstr>Net cylinder</vt:lpstr>
      <vt:lpstr>Net pyramid</vt:lpstr>
      <vt:lpstr>Net  Pyramid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</dc:title>
  <dc:creator>Owner</dc:creator>
  <cp:lastModifiedBy>Owner</cp:lastModifiedBy>
  <cp:revision>15</cp:revision>
  <dcterms:created xsi:type="dcterms:W3CDTF">2011-03-31T03:10:29Z</dcterms:created>
  <dcterms:modified xsi:type="dcterms:W3CDTF">2011-03-31T07:27:25Z</dcterms:modified>
</cp:coreProperties>
</file>