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9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60" r:id="rId6"/>
    <p:sldId id="261" r:id="rId7"/>
    <p:sldId id="271" r:id="rId8"/>
    <p:sldId id="277" r:id="rId9"/>
    <p:sldId id="262" r:id="rId10"/>
    <p:sldId id="263" r:id="rId11"/>
    <p:sldId id="265" r:id="rId12"/>
    <p:sldId id="266" r:id="rId13"/>
    <p:sldId id="278" r:id="rId14"/>
    <p:sldId id="274" r:id="rId15"/>
    <p:sldId id="267" r:id="rId16"/>
    <p:sldId id="275" r:id="rId17"/>
    <p:sldId id="268" r:id="rId18"/>
    <p:sldId id="276" r:id="rId19"/>
    <p:sldId id="273" r:id="rId20"/>
    <p:sldId id="269" r:id="rId21"/>
    <p:sldId id="272" r:id="rId22"/>
    <p:sldId id="279" r:id="rId23"/>
    <p:sldId id="280" r:id="rId24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14" y="-28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D7415DF0-477E-41C4-91F5-CD358AA22313}" type="datetimeFigureOut">
              <a:rPr lang="en-US"/>
              <a:pPr>
                <a:defRPr/>
              </a:pPr>
              <a:t>6/21/1829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AD2756CC-6E4D-4522-9CCD-34FC07EC69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5" name="Rounded Rectangle 7"/>
          <p:cNvSpPr/>
          <p:nvPr/>
        </p:nvSpPr>
        <p:spPr>
          <a:xfrm>
            <a:off x="92075" y="101600"/>
            <a:ext cx="8959850" cy="6664325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12"/>
          <p:cNvSpPr/>
          <p:nvPr/>
        </p:nvSpPr>
        <p:spPr>
          <a:xfrm>
            <a:off x="7712075" y="3136900"/>
            <a:ext cx="911225" cy="2074863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13"/>
          <p:cNvSpPr/>
          <p:nvPr/>
        </p:nvSpPr>
        <p:spPr>
          <a:xfrm>
            <a:off x="446088" y="3055938"/>
            <a:ext cx="6946900" cy="2244725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10"/>
          <p:cNvSpPr/>
          <p:nvPr/>
        </p:nvSpPr>
        <p:spPr>
          <a:xfrm>
            <a:off x="541338" y="4559300"/>
            <a:ext cx="6756400" cy="663575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Rectangle 9"/>
          <p:cNvSpPr/>
          <p:nvPr/>
        </p:nvSpPr>
        <p:spPr>
          <a:xfrm>
            <a:off x="539750" y="3140075"/>
            <a:ext cx="6759575" cy="207645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742FCA-DEE9-4439-BAA4-78D1BF1D83F1}" type="datetime8">
              <a:rPr lang="en-US"/>
              <a:pPr>
                <a:defRPr/>
              </a:pPr>
              <a:t>6/21/1829 10:54 AM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SQUARE/KANSAKAR</a:t>
            </a: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688" y="4625975"/>
            <a:ext cx="762000" cy="457200"/>
          </a:xfrm>
        </p:spPr>
        <p:txBody>
          <a:bodyPr/>
          <a:lstStyle>
            <a:lvl1pPr algn="ctr">
              <a:defRPr sz="2800" smtClean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7900A85B-0EB7-4938-AB37-DFEC1A73496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3B3430-6403-41DE-8757-95A8409CD935}" type="datetime8">
              <a:rPr lang="en-US"/>
              <a:pPr>
                <a:defRPr/>
              </a:pPr>
              <a:t>6/21/1829 10:54 AM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SQUARE/KANSAKAR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1D64A-3FDD-4330-8931-3FA158BA54C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6861175" y="228600"/>
            <a:ext cx="1860550" cy="6122988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6954838" y="350838"/>
            <a:ext cx="1673225" cy="5876925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7820EE-A2DA-4EBE-8FFF-B007674F2FD8}" type="datetime8">
              <a:rPr lang="en-US"/>
              <a:pPr>
                <a:defRPr/>
              </a:pPr>
              <a:t>6/21/1829 10:54 AM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SQUARE/KANSAKAR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A0C214-A199-40C2-98D0-CF4C0C62915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45C3CF-34EE-48C7-8E6A-057BE8B7A537}" type="datetime8">
              <a:rPr lang="en-US"/>
              <a:pPr>
                <a:defRPr/>
              </a:pPr>
              <a:t>6/21/1829 10:54 AM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SQUARE/KANSAKAR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19C500-B4C6-466A-A7A4-0CF4AC7AB8D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2025DD-50CB-492B-8B29-5E830DF716A6}" type="datetime8">
              <a:rPr lang="en-US"/>
              <a:pPr>
                <a:defRPr/>
              </a:pPr>
              <a:t>6/21/1829 10:54 AM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SQUARE/KANSAKAR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7A9972-D9C8-4F1B-808F-DA739D2AFC5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5" name="Rounded Rectangle 7"/>
          <p:cNvSpPr/>
          <p:nvPr/>
        </p:nvSpPr>
        <p:spPr>
          <a:xfrm>
            <a:off x="92075" y="101600"/>
            <a:ext cx="8959850" cy="6664325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15"/>
          <p:cNvSpPr/>
          <p:nvPr/>
        </p:nvSpPr>
        <p:spPr>
          <a:xfrm>
            <a:off x="568325" y="3048000"/>
            <a:ext cx="8032750" cy="2244725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14"/>
          <p:cNvSpPr/>
          <p:nvPr/>
        </p:nvSpPr>
        <p:spPr>
          <a:xfrm>
            <a:off x="676275" y="4541838"/>
            <a:ext cx="7816850" cy="663575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13"/>
          <p:cNvSpPr/>
          <p:nvPr/>
        </p:nvSpPr>
        <p:spPr>
          <a:xfrm>
            <a:off x="676275" y="3124200"/>
            <a:ext cx="7816850" cy="2078038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6577AD-CAA3-4885-ACC0-01A508A6810A}" type="datetime8">
              <a:rPr lang="en-US"/>
              <a:pPr>
                <a:defRPr/>
              </a:pPr>
              <a:t>6/21/1829 10:54 AM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SQUARE/KANSAKAR</a:t>
            </a:r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773372-50D8-45FF-8038-7E0D8E4E2E8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5ABE43-E34F-491C-8BE6-A0506E0FCA7D}" type="datetime8">
              <a:rPr lang="en-US"/>
              <a:pPr>
                <a:defRPr/>
              </a:pPr>
              <a:t>6/21/1829 10:54 AM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SQUARE/KANSAKAR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F0D146-CDDF-48DA-81CA-4288444AC29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8E78B6-5BFF-437D-87FF-C877212CF9D4}" type="datetime8">
              <a:rPr lang="en-US"/>
              <a:pPr>
                <a:defRPr/>
              </a:pPr>
              <a:t>6/21/1829 10:54 AM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SQUARE/KANSAKAR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5D0AA5-9477-4A62-A030-725B1D2177C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99577A-AAEA-45FA-8EEC-F62B4AF76DAC}" type="datetime8">
              <a:rPr lang="en-US"/>
              <a:pPr>
                <a:defRPr/>
              </a:pPr>
              <a:t>6/21/1829 10:54 AM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SQUARE/KANSAKAR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221B3A-9DA3-4784-A4EB-D858E29C811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3" name="Rounded Rectangle 10"/>
          <p:cNvSpPr/>
          <p:nvPr/>
        </p:nvSpPr>
        <p:spPr>
          <a:xfrm>
            <a:off x="92075" y="101600"/>
            <a:ext cx="8959850" cy="6664325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462683-FE57-4523-AB8B-4C7B34808948}" type="datetime8">
              <a:rPr lang="en-US"/>
              <a:pPr>
                <a:defRPr/>
              </a:pPr>
              <a:t>6/21/1829 10:54 AM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SQUARE/KANSAKAR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64F706-2D95-45EF-A2AE-AFFE16AFD7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6" name="Rounded Rectangle 11"/>
          <p:cNvSpPr/>
          <p:nvPr/>
        </p:nvSpPr>
        <p:spPr>
          <a:xfrm>
            <a:off x="92075" y="101600"/>
            <a:ext cx="8959850" cy="6664325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9"/>
          <p:cNvSpPr/>
          <p:nvPr/>
        </p:nvSpPr>
        <p:spPr>
          <a:xfrm>
            <a:off x="676275" y="1643063"/>
            <a:ext cx="2484438" cy="3233737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/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F8C5B7-0C41-4A30-928C-CB78ADCA7C61}" type="datetime8">
              <a:rPr lang="en-US"/>
              <a:pPr>
                <a:defRPr/>
              </a:pPr>
              <a:t>6/21/1829 10:54 AM</a:t>
            </a:fld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SQUARE/KANSAKAR</a:t>
            </a:r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8FAEFD-8BEF-4C3A-8082-C4CC1559B0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6" name="Rounded Rectangle 8"/>
          <p:cNvSpPr/>
          <p:nvPr/>
        </p:nvSpPr>
        <p:spPr>
          <a:xfrm>
            <a:off x="92075" y="101600"/>
            <a:ext cx="8959850" cy="6664325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11"/>
          <p:cNvSpPr/>
          <p:nvPr/>
        </p:nvSpPr>
        <p:spPr>
          <a:xfrm>
            <a:off x="762000" y="5029200"/>
            <a:ext cx="7600950" cy="1203325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12"/>
          <p:cNvSpPr/>
          <p:nvPr/>
        </p:nvSpPr>
        <p:spPr>
          <a:xfrm>
            <a:off x="914400" y="5638800"/>
            <a:ext cx="7327900" cy="452438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10"/>
          <p:cNvSpPr/>
          <p:nvPr/>
        </p:nvSpPr>
        <p:spPr>
          <a:xfrm>
            <a:off x="604838" y="5075238"/>
            <a:ext cx="7947025" cy="1096962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051448-EF45-4BD0-B986-AB46C049364D}" type="datetime8">
              <a:rPr lang="en-US"/>
              <a:pPr>
                <a:defRPr/>
              </a:pPr>
              <a:t>6/21/1829 10:54 AM</a:t>
            </a:fld>
            <a:endParaRPr lang="en-US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83B3D7-F10F-43C9-A505-C4A5D6D0A1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SQUARE/KANSAKAR</a:t>
            </a:r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2075" y="101600"/>
            <a:ext cx="8959850" cy="6664325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752600"/>
            <a:ext cx="8229600" cy="437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013EFBCB-8D36-4FF6-808E-BCA244347DC9}" type="datetime8">
              <a:rPr lang="en-US"/>
              <a:pPr>
                <a:defRPr/>
              </a:pPr>
              <a:t>6/21/1829 10:54 AM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SQUARE/KANSAKAR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2B3FDACB-0F85-4809-9580-573A708016B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73063" y="373063"/>
            <a:ext cx="8380412" cy="1117600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5450" y="407988"/>
            <a:ext cx="8261350" cy="10398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2" r:id="rId1"/>
    <p:sldLayoutId id="2147483840" r:id="rId2"/>
    <p:sldLayoutId id="2147483843" r:id="rId3"/>
    <p:sldLayoutId id="2147483839" r:id="rId4"/>
    <p:sldLayoutId id="2147483838" r:id="rId5"/>
    <p:sldLayoutId id="2147483837" r:id="rId6"/>
    <p:sldLayoutId id="2147483844" r:id="rId7"/>
    <p:sldLayoutId id="2147483845" r:id="rId8"/>
    <p:sldLayoutId id="2147483846" r:id="rId9"/>
    <p:sldLayoutId id="2147483836" r:id="rId10"/>
    <p:sldLayoutId id="2147483847" r:id="rId11"/>
    <p:sldLayoutId id="2147483841" r:id="rId12"/>
  </p:sldLayoutIdLst>
  <p:transition spd="slow">
    <p:fade/>
  </p:transition>
  <p:hf sldNum="0" hdr="0"/>
  <p:txStyles>
    <p:titleStyle>
      <a:lvl1pPr algn="ctr" rtl="0" fontAlgn="base">
        <a:spcBef>
          <a:spcPct val="0"/>
        </a:spcBef>
        <a:spcAft>
          <a:spcPct val="0"/>
        </a:spcAft>
        <a:defRPr sz="3500" kern="1200" cap="all">
          <a:solidFill>
            <a:srgbClr val="6B7D7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itchFamily="18" charset="0"/>
        </a:defRPr>
      </a:lvl9pPr>
    </p:titleStyle>
    <p:bodyStyle>
      <a:lvl1pPr marL="3429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39763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rtl="0" fontAlgn="base">
        <a:spcBef>
          <a:spcPct val="20000"/>
        </a:spcBef>
        <a:spcAft>
          <a:spcPct val="0"/>
        </a:spcAft>
        <a:buClr>
          <a:srgbClr val="B5AE53"/>
        </a:buClr>
        <a:buFont typeface="Arial" charset="0"/>
        <a:buChar char="•"/>
        <a:defRPr kern="1200">
          <a:solidFill>
            <a:schemeClr val="tx2"/>
          </a:solidFill>
          <a:latin typeface="+mn-lt"/>
          <a:ea typeface="+mn-ea"/>
          <a:cs typeface="+mn-cs"/>
        </a:defRPr>
      </a:lvl3pPr>
      <a:lvl4pPr marL="1279525" indent="-228600" algn="l" rtl="0" fontAlgn="base">
        <a:spcBef>
          <a:spcPct val="20000"/>
        </a:spcBef>
        <a:spcAft>
          <a:spcPct val="0"/>
        </a:spcAft>
        <a:buClr>
          <a:srgbClr val="848058"/>
        </a:buClr>
        <a:buFont typeface="Arial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163" indent="-228600" algn="l" rtl="0" fontAlgn="base">
        <a:spcBef>
          <a:spcPct val="20000"/>
        </a:spcBef>
        <a:spcAft>
          <a:spcPct val="0"/>
        </a:spcAft>
        <a:buClr>
          <a:srgbClr val="E8B54D"/>
        </a:buClr>
        <a:buFont typeface="Arial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42938" y="4648200"/>
            <a:ext cx="6553200" cy="457200"/>
          </a:xfrm>
        </p:spPr>
        <p:txBody>
          <a:bodyPr rtlCol="0"/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Surface area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604838" y="3227388"/>
            <a:ext cx="6629400" cy="12192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Geometry</a:t>
            </a:r>
            <a:endParaRPr lang="en-US" dirty="0"/>
          </a:p>
        </p:txBody>
      </p:sp>
      <p:sp>
        <p:nvSpPr>
          <p:cNvPr id="14339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7B414BD-5C4C-4367-97F1-7F836790F6D4}" type="datetime8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6/21/1829 10:54 AM</a:t>
            </a:fld>
            <a:endParaRPr lang="en-US"/>
          </a:p>
        </p:txBody>
      </p:sp>
      <p:sp>
        <p:nvSpPr>
          <p:cNvPr id="14340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SQUARE/KANSAKAR</a:t>
            </a:r>
          </a:p>
        </p:txBody>
      </p:sp>
      <p:pic>
        <p:nvPicPr>
          <p:cNvPr id="14341" name="Picture 4" descr="C:\Users\Owner\AppData\Local\Microsoft\Windows\Temporary Internet Files\Content.IE5\2BEOOQ00\MM900296965[1]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9000" y="387350"/>
            <a:ext cx="1246188" cy="227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90513"/>
            <a:ext cx="2209800" cy="2028826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4000" b="1" dirty="0" smtClean="0">
                <a:solidFill>
                  <a:schemeClr val="accent1">
                    <a:lumMod val="75000"/>
                  </a:schemeClr>
                </a:solidFill>
              </a:rPr>
              <a:t>Face</a:t>
            </a:r>
            <a:endParaRPr lang="en-US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2530" name="Content Placeholder 2"/>
          <p:cNvSpPr>
            <a:spLocks noGrp="1"/>
          </p:cNvSpPr>
          <p:nvPr>
            <p:ph idx="1"/>
          </p:nvPr>
        </p:nvSpPr>
        <p:spPr>
          <a:xfrm>
            <a:off x="2133600" y="304800"/>
            <a:ext cx="3200400" cy="5410200"/>
          </a:xfrm>
        </p:spPr>
        <p:txBody>
          <a:bodyPr/>
          <a:lstStyle/>
          <a:p>
            <a:r>
              <a:rPr lang="en-US" sz="3200" smtClean="0"/>
              <a:t>Each Surface</a:t>
            </a:r>
          </a:p>
          <a:p>
            <a:endParaRPr lang="en-US" sz="3200" smtClean="0"/>
          </a:p>
          <a:p>
            <a:endParaRPr lang="en-US" sz="3200" smtClean="0"/>
          </a:p>
          <a:p>
            <a:endParaRPr lang="en-US" sz="3200" smtClean="0"/>
          </a:p>
          <a:p>
            <a:r>
              <a:rPr lang="en-US" sz="3200" smtClean="0"/>
              <a:t>Faces that connect to base</a:t>
            </a:r>
          </a:p>
          <a:p>
            <a:r>
              <a:rPr lang="en-US" sz="3200" smtClean="0"/>
              <a:t>Face(s) that connect to lateral faces</a:t>
            </a:r>
          </a:p>
        </p:txBody>
      </p:sp>
      <p:sp>
        <p:nvSpPr>
          <p:cNvPr id="22531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325F965-BD07-4948-8817-EB1ED497DBD7}" type="datetime8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6/21/1829 10:54 AM</a:t>
            </a:fld>
            <a:endParaRPr lang="en-US"/>
          </a:p>
        </p:txBody>
      </p:sp>
      <p:sp>
        <p:nvSpPr>
          <p:cNvPr id="22532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SQUARE/KANSAKAR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2133600" y="0"/>
            <a:ext cx="0" cy="6934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 txBox="1">
            <a:spLocks/>
          </p:cNvSpPr>
          <p:nvPr/>
        </p:nvSpPr>
        <p:spPr>
          <a:xfrm>
            <a:off x="0" y="1752600"/>
            <a:ext cx="2209800" cy="2030413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sz="3200" b="1" dirty="0" smtClean="0"/>
              <a:t>Lateral</a:t>
            </a:r>
            <a:endParaRPr lang="en-US" sz="3200" b="1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0" y="3467100"/>
            <a:ext cx="2209800" cy="2030413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sz="4000" b="1" dirty="0" smtClean="0"/>
              <a:t>base</a:t>
            </a:r>
            <a:endParaRPr lang="en-US" sz="4000" b="1" dirty="0"/>
          </a:p>
        </p:txBody>
      </p:sp>
      <p:sp>
        <p:nvSpPr>
          <p:cNvPr id="10" name="Cube 9"/>
          <p:cNvSpPr/>
          <p:nvPr/>
        </p:nvSpPr>
        <p:spPr>
          <a:xfrm>
            <a:off x="5486400" y="1828800"/>
            <a:ext cx="3276600" cy="1371600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540" name="Rectangle 12"/>
          <p:cNvSpPr>
            <a:spLocks noChangeArrowheads="1"/>
          </p:cNvSpPr>
          <p:nvPr/>
        </p:nvSpPr>
        <p:spPr bwMode="auto">
          <a:xfrm>
            <a:off x="5486400" y="2133600"/>
            <a:ext cx="2895600" cy="990600"/>
          </a:xfrm>
          <a:prstGeom prst="rect">
            <a:avLst/>
          </a:prstGeom>
          <a:solidFill>
            <a:schemeClr val="accent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b="1"/>
          </a:p>
        </p:txBody>
      </p:sp>
      <p:sp>
        <p:nvSpPr>
          <p:cNvPr id="22542" name="Line 14"/>
          <p:cNvSpPr>
            <a:spLocks noChangeShapeType="1"/>
          </p:cNvSpPr>
          <p:nvPr/>
        </p:nvSpPr>
        <p:spPr bwMode="auto">
          <a:xfrm flipV="1">
            <a:off x="8382000" y="1828800"/>
            <a:ext cx="304800" cy="304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543" name="Line 15"/>
          <p:cNvSpPr>
            <a:spLocks noChangeShapeType="1"/>
          </p:cNvSpPr>
          <p:nvPr/>
        </p:nvSpPr>
        <p:spPr bwMode="auto">
          <a:xfrm flipV="1">
            <a:off x="8382000" y="2819400"/>
            <a:ext cx="38100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544" name="Line 16"/>
          <p:cNvSpPr>
            <a:spLocks noChangeShapeType="1"/>
          </p:cNvSpPr>
          <p:nvPr/>
        </p:nvSpPr>
        <p:spPr bwMode="auto">
          <a:xfrm flipV="1">
            <a:off x="8382000" y="2133600"/>
            <a:ext cx="1588" cy="990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545" name="Line 17"/>
          <p:cNvSpPr>
            <a:spLocks noChangeShapeType="1"/>
          </p:cNvSpPr>
          <p:nvPr/>
        </p:nvSpPr>
        <p:spPr bwMode="auto">
          <a:xfrm flipV="1">
            <a:off x="8763000" y="1828800"/>
            <a:ext cx="1588" cy="990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547" name="Line 19"/>
          <p:cNvSpPr>
            <a:spLocks noChangeShapeType="1"/>
          </p:cNvSpPr>
          <p:nvPr/>
        </p:nvSpPr>
        <p:spPr bwMode="auto">
          <a:xfrm flipV="1">
            <a:off x="5562600" y="1828800"/>
            <a:ext cx="304800" cy="304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548" name="Line 20"/>
          <p:cNvSpPr>
            <a:spLocks noChangeShapeType="1"/>
          </p:cNvSpPr>
          <p:nvPr/>
        </p:nvSpPr>
        <p:spPr bwMode="auto">
          <a:xfrm flipV="1">
            <a:off x="5867400" y="1828800"/>
            <a:ext cx="1588" cy="990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549" name="Line 21"/>
          <p:cNvSpPr>
            <a:spLocks noChangeShapeType="1"/>
          </p:cNvSpPr>
          <p:nvPr/>
        </p:nvSpPr>
        <p:spPr bwMode="auto">
          <a:xfrm flipV="1">
            <a:off x="5486400" y="2819400"/>
            <a:ext cx="38100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551" name="Line 23"/>
          <p:cNvSpPr>
            <a:spLocks noChangeShapeType="1"/>
          </p:cNvSpPr>
          <p:nvPr/>
        </p:nvSpPr>
        <p:spPr bwMode="auto">
          <a:xfrm flipV="1">
            <a:off x="5867400" y="2819400"/>
            <a:ext cx="2895600" cy="1588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552" name="Line 24"/>
          <p:cNvSpPr>
            <a:spLocks noChangeShapeType="1"/>
          </p:cNvSpPr>
          <p:nvPr/>
        </p:nvSpPr>
        <p:spPr bwMode="auto">
          <a:xfrm flipV="1">
            <a:off x="5791200" y="1828800"/>
            <a:ext cx="2895600" cy="1588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" name="Cube 9"/>
          <p:cNvSpPr/>
          <p:nvPr/>
        </p:nvSpPr>
        <p:spPr>
          <a:xfrm>
            <a:off x="5562600" y="5029200"/>
            <a:ext cx="3276600" cy="1371600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565" name="Rectangle 37"/>
          <p:cNvSpPr>
            <a:spLocks noChangeArrowheads="1"/>
          </p:cNvSpPr>
          <p:nvPr/>
        </p:nvSpPr>
        <p:spPr bwMode="auto">
          <a:xfrm>
            <a:off x="5562600" y="5334000"/>
            <a:ext cx="2895600" cy="990600"/>
          </a:xfrm>
          <a:prstGeom prst="rect">
            <a:avLst/>
          </a:prstGeom>
          <a:solidFill>
            <a:schemeClr val="accent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b="1"/>
          </a:p>
        </p:txBody>
      </p:sp>
      <p:sp>
        <p:nvSpPr>
          <p:cNvPr id="22566" name="Line 38"/>
          <p:cNvSpPr>
            <a:spLocks noChangeShapeType="1"/>
          </p:cNvSpPr>
          <p:nvPr/>
        </p:nvSpPr>
        <p:spPr bwMode="auto">
          <a:xfrm flipV="1">
            <a:off x="8458200" y="5029200"/>
            <a:ext cx="304800" cy="304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567" name="Line 39"/>
          <p:cNvSpPr>
            <a:spLocks noChangeShapeType="1"/>
          </p:cNvSpPr>
          <p:nvPr/>
        </p:nvSpPr>
        <p:spPr bwMode="auto">
          <a:xfrm flipV="1">
            <a:off x="8458200" y="6019800"/>
            <a:ext cx="38100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568" name="Line 40"/>
          <p:cNvSpPr>
            <a:spLocks noChangeShapeType="1"/>
          </p:cNvSpPr>
          <p:nvPr/>
        </p:nvSpPr>
        <p:spPr bwMode="auto">
          <a:xfrm flipV="1">
            <a:off x="8458200" y="5334000"/>
            <a:ext cx="1588" cy="990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569" name="Line 41"/>
          <p:cNvSpPr>
            <a:spLocks noChangeShapeType="1"/>
          </p:cNvSpPr>
          <p:nvPr/>
        </p:nvSpPr>
        <p:spPr bwMode="auto">
          <a:xfrm flipV="1">
            <a:off x="8839200" y="5029200"/>
            <a:ext cx="1588" cy="990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570" name="Line 42"/>
          <p:cNvSpPr>
            <a:spLocks noChangeShapeType="1"/>
          </p:cNvSpPr>
          <p:nvPr/>
        </p:nvSpPr>
        <p:spPr bwMode="auto">
          <a:xfrm flipV="1">
            <a:off x="5638800" y="5029200"/>
            <a:ext cx="304800" cy="304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571" name="Line 43"/>
          <p:cNvSpPr>
            <a:spLocks noChangeShapeType="1"/>
          </p:cNvSpPr>
          <p:nvPr/>
        </p:nvSpPr>
        <p:spPr bwMode="auto">
          <a:xfrm flipV="1">
            <a:off x="5943600" y="5029200"/>
            <a:ext cx="1588" cy="990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572" name="Line 44"/>
          <p:cNvSpPr>
            <a:spLocks noChangeShapeType="1"/>
          </p:cNvSpPr>
          <p:nvPr/>
        </p:nvSpPr>
        <p:spPr bwMode="auto">
          <a:xfrm flipV="1">
            <a:off x="5562600" y="6019800"/>
            <a:ext cx="38100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573" name="Line 45"/>
          <p:cNvSpPr>
            <a:spLocks noChangeShapeType="1"/>
          </p:cNvSpPr>
          <p:nvPr/>
        </p:nvSpPr>
        <p:spPr bwMode="auto">
          <a:xfrm flipV="1">
            <a:off x="5943600" y="6019800"/>
            <a:ext cx="2895600" cy="1588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574" name="Line 46"/>
          <p:cNvSpPr>
            <a:spLocks noChangeShapeType="1"/>
          </p:cNvSpPr>
          <p:nvPr/>
        </p:nvSpPr>
        <p:spPr bwMode="auto">
          <a:xfrm flipV="1">
            <a:off x="5867400" y="5029200"/>
            <a:ext cx="2895600" cy="1588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" name="Cube 9"/>
          <p:cNvSpPr/>
          <p:nvPr/>
        </p:nvSpPr>
        <p:spPr>
          <a:xfrm>
            <a:off x="5715000" y="304800"/>
            <a:ext cx="3276600" cy="1371600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576" name="Rectangle 48"/>
          <p:cNvSpPr>
            <a:spLocks noChangeArrowheads="1"/>
          </p:cNvSpPr>
          <p:nvPr/>
        </p:nvSpPr>
        <p:spPr bwMode="auto">
          <a:xfrm>
            <a:off x="5715000" y="609600"/>
            <a:ext cx="2895600" cy="990600"/>
          </a:xfrm>
          <a:prstGeom prst="rect">
            <a:avLst/>
          </a:prstGeom>
          <a:solidFill>
            <a:schemeClr val="accent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b="1"/>
          </a:p>
        </p:txBody>
      </p:sp>
      <p:sp>
        <p:nvSpPr>
          <p:cNvPr id="22577" name="Line 49"/>
          <p:cNvSpPr>
            <a:spLocks noChangeShapeType="1"/>
          </p:cNvSpPr>
          <p:nvPr/>
        </p:nvSpPr>
        <p:spPr bwMode="auto">
          <a:xfrm flipV="1">
            <a:off x="8610600" y="304800"/>
            <a:ext cx="304800" cy="304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578" name="Line 50"/>
          <p:cNvSpPr>
            <a:spLocks noChangeShapeType="1"/>
          </p:cNvSpPr>
          <p:nvPr/>
        </p:nvSpPr>
        <p:spPr bwMode="auto">
          <a:xfrm flipV="1">
            <a:off x="8610600" y="1295400"/>
            <a:ext cx="38100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579" name="Line 51"/>
          <p:cNvSpPr>
            <a:spLocks noChangeShapeType="1"/>
          </p:cNvSpPr>
          <p:nvPr/>
        </p:nvSpPr>
        <p:spPr bwMode="auto">
          <a:xfrm flipV="1">
            <a:off x="8610600" y="609600"/>
            <a:ext cx="1588" cy="990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580" name="Line 52"/>
          <p:cNvSpPr>
            <a:spLocks noChangeShapeType="1"/>
          </p:cNvSpPr>
          <p:nvPr/>
        </p:nvSpPr>
        <p:spPr bwMode="auto">
          <a:xfrm flipV="1">
            <a:off x="8991600" y="304800"/>
            <a:ext cx="1588" cy="990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581" name="Line 53"/>
          <p:cNvSpPr>
            <a:spLocks noChangeShapeType="1"/>
          </p:cNvSpPr>
          <p:nvPr/>
        </p:nvSpPr>
        <p:spPr bwMode="auto">
          <a:xfrm flipV="1">
            <a:off x="5791200" y="304800"/>
            <a:ext cx="304800" cy="304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582" name="Line 54"/>
          <p:cNvSpPr>
            <a:spLocks noChangeShapeType="1"/>
          </p:cNvSpPr>
          <p:nvPr/>
        </p:nvSpPr>
        <p:spPr bwMode="auto">
          <a:xfrm flipV="1">
            <a:off x="6096000" y="304800"/>
            <a:ext cx="1588" cy="990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583" name="Line 55"/>
          <p:cNvSpPr>
            <a:spLocks noChangeShapeType="1"/>
          </p:cNvSpPr>
          <p:nvPr/>
        </p:nvSpPr>
        <p:spPr bwMode="auto">
          <a:xfrm flipV="1">
            <a:off x="5715000" y="1295400"/>
            <a:ext cx="38100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584" name="Line 56"/>
          <p:cNvSpPr>
            <a:spLocks noChangeShapeType="1"/>
          </p:cNvSpPr>
          <p:nvPr/>
        </p:nvSpPr>
        <p:spPr bwMode="auto">
          <a:xfrm flipV="1">
            <a:off x="6096000" y="1295400"/>
            <a:ext cx="2895600" cy="1588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585" name="Line 57"/>
          <p:cNvSpPr>
            <a:spLocks noChangeShapeType="1"/>
          </p:cNvSpPr>
          <p:nvPr/>
        </p:nvSpPr>
        <p:spPr bwMode="auto">
          <a:xfrm flipV="1">
            <a:off x="6019800" y="304800"/>
            <a:ext cx="2895600" cy="1588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" name="Cube 9"/>
          <p:cNvSpPr/>
          <p:nvPr/>
        </p:nvSpPr>
        <p:spPr>
          <a:xfrm>
            <a:off x="5715000" y="3505200"/>
            <a:ext cx="3276600" cy="1371600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587" name="Rectangle 59"/>
          <p:cNvSpPr>
            <a:spLocks noChangeArrowheads="1"/>
          </p:cNvSpPr>
          <p:nvPr/>
        </p:nvSpPr>
        <p:spPr bwMode="auto">
          <a:xfrm>
            <a:off x="5715000" y="3810000"/>
            <a:ext cx="2895600" cy="990600"/>
          </a:xfrm>
          <a:prstGeom prst="rect">
            <a:avLst/>
          </a:prstGeom>
          <a:solidFill>
            <a:schemeClr val="accent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b="1"/>
          </a:p>
        </p:txBody>
      </p:sp>
      <p:sp>
        <p:nvSpPr>
          <p:cNvPr id="22588" name="Line 60"/>
          <p:cNvSpPr>
            <a:spLocks noChangeShapeType="1"/>
          </p:cNvSpPr>
          <p:nvPr/>
        </p:nvSpPr>
        <p:spPr bwMode="auto">
          <a:xfrm flipV="1">
            <a:off x="8610600" y="3505200"/>
            <a:ext cx="304800" cy="304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589" name="Line 61"/>
          <p:cNvSpPr>
            <a:spLocks noChangeShapeType="1"/>
          </p:cNvSpPr>
          <p:nvPr/>
        </p:nvSpPr>
        <p:spPr bwMode="auto">
          <a:xfrm flipV="1">
            <a:off x="8610600" y="4495800"/>
            <a:ext cx="38100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590" name="Line 62"/>
          <p:cNvSpPr>
            <a:spLocks noChangeShapeType="1"/>
          </p:cNvSpPr>
          <p:nvPr/>
        </p:nvSpPr>
        <p:spPr bwMode="auto">
          <a:xfrm flipV="1">
            <a:off x="8610600" y="3810000"/>
            <a:ext cx="1588" cy="990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591" name="Line 63"/>
          <p:cNvSpPr>
            <a:spLocks noChangeShapeType="1"/>
          </p:cNvSpPr>
          <p:nvPr/>
        </p:nvSpPr>
        <p:spPr bwMode="auto">
          <a:xfrm flipV="1">
            <a:off x="8991600" y="3505200"/>
            <a:ext cx="1588" cy="990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592" name="Line 64"/>
          <p:cNvSpPr>
            <a:spLocks noChangeShapeType="1"/>
          </p:cNvSpPr>
          <p:nvPr/>
        </p:nvSpPr>
        <p:spPr bwMode="auto">
          <a:xfrm flipV="1">
            <a:off x="5715000" y="3505200"/>
            <a:ext cx="304800" cy="304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593" name="Line 65"/>
          <p:cNvSpPr>
            <a:spLocks noChangeShapeType="1"/>
          </p:cNvSpPr>
          <p:nvPr/>
        </p:nvSpPr>
        <p:spPr bwMode="auto">
          <a:xfrm flipV="1">
            <a:off x="6096000" y="3505200"/>
            <a:ext cx="1588" cy="990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594" name="Line 66"/>
          <p:cNvSpPr>
            <a:spLocks noChangeShapeType="1"/>
          </p:cNvSpPr>
          <p:nvPr/>
        </p:nvSpPr>
        <p:spPr bwMode="auto">
          <a:xfrm flipV="1">
            <a:off x="5715000" y="4495800"/>
            <a:ext cx="38100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595" name="Line 67"/>
          <p:cNvSpPr>
            <a:spLocks noChangeShapeType="1"/>
          </p:cNvSpPr>
          <p:nvPr/>
        </p:nvSpPr>
        <p:spPr bwMode="auto">
          <a:xfrm flipV="1">
            <a:off x="6096000" y="4495800"/>
            <a:ext cx="2895600" cy="1588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596" name="Line 68"/>
          <p:cNvSpPr>
            <a:spLocks noChangeShapeType="1"/>
          </p:cNvSpPr>
          <p:nvPr/>
        </p:nvSpPr>
        <p:spPr bwMode="auto">
          <a:xfrm flipV="1">
            <a:off x="6019800" y="3505200"/>
            <a:ext cx="2895600" cy="1588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407988"/>
            <a:ext cx="2209800" cy="20304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4000" b="1" dirty="0" smtClean="0">
                <a:solidFill>
                  <a:schemeClr val="accent1">
                    <a:lumMod val="75000"/>
                  </a:schemeClr>
                </a:solidFill>
              </a:rPr>
              <a:t>Prism</a:t>
            </a:r>
            <a:endParaRPr lang="en-US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3554" name="Content Placeholder 2"/>
          <p:cNvSpPr>
            <a:spLocks noGrp="1"/>
          </p:cNvSpPr>
          <p:nvPr>
            <p:ph idx="1"/>
          </p:nvPr>
        </p:nvSpPr>
        <p:spPr>
          <a:xfrm>
            <a:off x="2057400" y="457200"/>
            <a:ext cx="6858000" cy="5821363"/>
          </a:xfrm>
        </p:spPr>
        <p:txBody>
          <a:bodyPr/>
          <a:lstStyle/>
          <a:p>
            <a:r>
              <a:rPr lang="en-US" sz="3200" smtClean="0"/>
              <a:t>Two Bases (Parallel Planes)</a:t>
            </a:r>
          </a:p>
          <a:p>
            <a:r>
              <a:rPr lang="en-US" sz="3200" smtClean="0"/>
              <a:t>Rectangular Lateral Faces</a:t>
            </a:r>
          </a:p>
          <a:p>
            <a:r>
              <a:rPr lang="en-US" sz="3000" smtClean="0"/>
              <a:t>Named based on shape of bases</a:t>
            </a:r>
          </a:p>
        </p:txBody>
      </p:sp>
      <p:sp>
        <p:nvSpPr>
          <p:cNvPr id="23555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3D7A319-F0E6-42D7-BB26-F8311BF1CAA4}" type="datetime8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6/21/1829 10:54 AM</a:t>
            </a:fld>
            <a:endParaRPr lang="en-US"/>
          </a:p>
        </p:txBody>
      </p:sp>
      <p:sp>
        <p:nvSpPr>
          <p:cNvPr id="23556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SQUARE/KANSAKAR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2133600" y="0"/>
            <a:ext cx="0" cy="6934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Cube 5"/>
          <p:cNvSpPr/>
          <p:nvPr/>
        </p:nvSpPr>
        <p:spPr>
          <a:xfrm>
            <a:off x="3048000" y="2819400"/>
            <a:ext cx="1066800" cy="1981200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9" name="Cube 28"/>
          <p:cNvSpPr/>
          <p:nvPr/>
        </p:nvSpPr>
        <p:spPr>
          <a:xfrm>
            <a:off x="5562600" y="3276600"/>
            <a:ext cx="2252663" cy="1509713"/>
          </a:xfrm>
          <a:custGeom>
            <a:avLst/>
            <a:gdLst>
              <a:gd name="connsiteX0" fmla="*/ 0 w 2819400"/>
              <a:gd name="connsiteY0" fmla="*/ 647700 h 2590800"/>
              <a:gd name="connsiteX1" fmla="*/ 2171700 w 2819400"/>
              <a:gd name="connsiteY1" fmla="*/ 647700 h 2590800"/>
              <a:gd name="connsiteX2" fmla="*/ 2171700 w 2819400"/>
              <a:gd name="connsiteY2" fmla="*/ 2590800 h 2590800"/>
              <a:gd name="connsiteX3" fmla="*/ 0 w 2819400"/>
              <a:gd name="connsiteY3" fmla="*/ 2590800 h 2590800"/>
              <a:gd name="connsiteX4" fmla="*/ 0 w 2819400"/>
              <a:gd name="connsiteY4" fmla="*/ 647700 h 2590800"/>
              <a:gd name="connsiteX0" fmla="*/ 2171700 w 2819400"/>
              <a:gd name="connsiteY0" fmla="*/ 647700 h 2590800"/>
              <a:gd name="connsiteX1" fmla="*/ 2819400 w 2819400"/>
              <a:gd name="connsiteY1" fmla="*/ 0 h 2590800"/>
              <a:gd name="connsiteX2" fmla="*/ 2819400 w 2819400"/>
              <a:gd name="connsiteY2" fmla="*/ 1943100 h 2590800"/>
              <a:gd name="connsiteX3" fmla="*/ 2171700 w 2819400"/>
              <a:gd name="connsiteY3" fmla="*/ 2590800 h 2590800"/>
              <a:gd name="connsiteX4" fmla="*/ 2171700 w 2819400"/>
              <a:gd name="connsiteY4" fmla="*/ 647700 h 2590800"/>
              <a:gd name="connsiteX0" fmla="*/ 0 w 2819400"/>
              <a:gd name="connsiteY0" fmla="*/ 647700 h 2590800"/>
              <a:gd name="connsiteX1" fmla="*/ 647700 w 2819400"/>
              <a:gd name="connsiteY1" fmla="*/ 0 h 2590800"/>
              <a:gd name="connsiteX2" fmla="*/ 2819400 w 2819400"/>
              <a:gd name="connsiteY2" fmla="*/ 0 h 2590800"/>
              <a:gd name="connsiteX3" fmla="*/ 2171700 w 2819400"/>
              <a:gd name="connsiteY3" fmla="*/ 647700 h 2590800"/>
              <a:gd name="connsiteX4" fmla="*/ 0 w 2819400"/>
              <a:gd name="connsiteY4" fmla="*/ 647700 h 2590800"/>
              <a:gd name="connsiteX0" fmla="*/ 0 w 2819400"/>
              <a:gd name="connsiteY0" fmla="*/ 647700 h 2590800"/>
              <a:gd name="connsiteX1" fmla="*/ 647700 w 2819400"/>
              <a:gd name="connsiteY1" fmla="*/ 0 h 2590800"/>
              <a:gd name="connsiteX2" fmla="*/ 2819400 w 2819400"/>
              <a:gd name="connsiteY2" fmla="*/ 0 h 2590800"/>
              <a:gd name="connsiteX3" fmla="*/ 2819400 w 2819400"/>
              <a:gd name="connsiteY3" fmla="*/ 1943100 h 2590800"/>
              <a:gd name="connsiteX4" fmla="*/ 2171700 w 2819400"/>
              <a:gd name="connsiteY4" fmla="*/ 2590800 h 2590800"/>
              <a:gd name="connsiteX5" fmla="*/ 0 w 2819400"/>
              <a:gd name="connsiteY5" fmla="*/ 2590800 h 2590800"/>
              <a:gd name="connsiteX6" fmla="*/ 0 w 2819400"/>
              <a:gd name="connsiteY6" fmla="*/ 647700 h 2590800"/>
              <a:gd name="connsiteX7" fmla="*/ 0 w 2819400"/>
              <a:gd name="connsiteY7" fmla="*/ 647700 h 2590800"/>
              <a:gd name="connsiteX8" fmla="*/ 2171700 w 2819400"/>
              <a:gd name="connsiteY8" fmla="*/ 647700 h 2590800"/>
              <a:gd name="connsiteX9" fmla="*/ 2819400 w 2819400"/>
              <a:gd name="connsiteY9" fmla="*/ 0 h 2590800"/>
              <a:gd name="connsiteX10" fmla="*/ 2171700 w 2819400"/>
              <a:gd name="connsiteY10" fmla="*/ 647700 h 2590800"/>
              <a:gd name="connsiteX11" fmla="*/ 2171700 w 2819400"/>
              <a:gd name="connsiteY11" fmla="*/ 2590800 h 2590800"/>
              <a:gd name="connsiteX0" fmla="*/ 0 w 2819400"/>
              <a:gd name="connsiteY0" fmla="*/ 647700 h 2590800"/>
              <a:gd name="connsiteX1" fmla="*/ 2171700 w 2819400"/>
              <a:gd name="connsiteY1" fmla="*/ 647700 h 2590800"/>
              <a:gd name="connsiteX2" fmla="*/ 2171700 w 2819400"/>
              <a:gd name="connsiteY2" fmla="*/ 2590800 h 2590800"/>
              <a:gd name="connsiteX3" fmla="*/ 0 w 2819400"/>
              <a:gd name="connsiteY3" fmla="*/ 2590800 h 2590800"/>
              <a:gd name="connsiteX4" fmla="*/ 0 w 2819400"/>
              <a:gd name="connsiteY4" fmla="*/ 647700 h 2590800"/>
              <a:gd name="connsiteX0" fmla="*/ 2171700 w 2819400"/>
              <a:gd name="connsiteY0" fmla="*/ 647700 h 2590800"/>
              <a:gd name="connsiteX1" fmla="*/ 2819400 w 2819400"/>
              <a:gd name="connsiteY1" fmla="*/ 0 h 2590800"/>
              <a:gd name="connsiteX2" fmla="*/ 2819400 w 2819400"/>
              <a:gd name="connsiteY2" fmla="*/ 1943100 h 2590800"/>
              <a:gd name="connsiteX3" fmla="*/ 2171700 w 2819400"/>
              <a:gd name="connsiteY3" fmla="*/ 2590800 h 2590800"/>
              <a:gd name="connsiteX4" fmla="*/ 2171700 w 2819400"/>
              <a:gd name="connsiteY4" fmla="*/ 647700 h 2590800"/>
              <a:gd name="connsiteX0" fmla="*/ 0 w 2819400"/>
              <a:gd name="connsiteY0" fmla="*/ 647700 h 2590800"/>
              <a:gd name="connsiteX1" fmla="*/ 647700 w 2819400"/>
              <a:gd name="connsiteY1" fmla="*/ 0 h 2590800"/>
              <a:gd name="connsiteX2" fmla="*/ 2819400 w 2819400"/>
              <a:gd name="connsiteY2" fmla="*/ 0 h 2590800"/>
              <a:gd name="connsiteX3" fmla="*/ 2171700 w 2819400"/>
              <a:gd name="connsiteY3" fmla="*/ 647700 h 2590800"/>
              <a:gd name="connsiteX4" fmla="*/ 0 w 2819400"/>
              <a:gd name="connsiteY4" fmla="*/ 647700 h 2590800"/>
              <a:gd name="connsiteX0" fmla="*/ 0 w 2819400"/>
              <a:gd name="connsiteY0" fmla="*/ 647700 h 2590800"/>
              <a:gd name="connsiteX1" fmla="*/ 647700 w 2819400"/>
              <a:gd name="connsiteY1" fmla="*/ 0 h 2590800"/>
              <a:gd name="connsiteX2" fmla="*/ 2819400 w 2819400"/>
              <a:gd name="connsiteY2" fmla="*/ 0 h 2590800"/>
              <a:gd name="connsiteX3" fmla="*/ 2819400 w 2819400"/>
              <a:gd name="connsiteY3" fmla="*/ 1943100 h 2590800"/>
              <a:gd name="connsiteX4" fmla="*/ 2171700 w 2819400"/>
              <a:gd name="connsiteY4" fmla="*/ 2590800 h 2590800"/>
              <a:gd name="connsiteX5" fmla="*/ 0 w 2819400"/>
              <a:gd name="connsiteY5" fmla="*/ 2590800 h 2590800"/>
              <a:gd name="connsiteX6" fmla="*/ 0 w 2819400"/>
              <a:gd name="connsiteY6" fmla="*/ 647700 h 2590800"/>
              <a:gd name="connsiteX7" fmla="*/ 0 w 2819400"/>
              <a:gd name="connsiteY7" fmla="*/ 647700 h 2590800"/>
              <a:gd name="connsiteX8" fmla="*/ 2171700 w 2819400"/>
              <a:gd name="connsiteY8" fmla="*/ 647700 h 2590800"/>
              <a:gd name="connsiteX9" fmla="*/ 2819400 w 2819400"/>
              <a:gd name="connsiteY9" fmla="*/ 0 h 2590800"/>
              <a:gd name="connsiteX0" fmla="*/ 0 w 2819400"/>
              <a:gd name="connsiteY0" fmla="*/ 647700 h 2590800"/>
              <a:gd name="connsiteX1" fmla="*/ 2171700 w 2819400"/>
              <a:gd name="connsiteY1" fmla="*/ 647700 h 2590800"/>
              <a:gd name="connsiteX2" fmla="*/ 2171700 w 2819400"/>
              <a:gd name="connsiteY2" fmla="*/ 2590800 h 2590800"/>
              <a:gd name="connsiteX3" fmla="*/ 0 w 2819400"/>
              <a:gd name="connsiteY3" fmla="*/ 2590800 h 2590800"/>
              <a:gd name="connsiteX4" fmla="*/ 0 w 2819400"/>
              <a:gd name="connsiteY4" fmla="*/ 647700 h 2590800"/>
              <a:gd name="connsiteX0" fmla="*/ 2171700 w 2819400"/>
              <a:gd name="connsiteY0" fmla="*/ 647700 h 2590800"/>
              <a:gd name="connsiteX1" fmla="*/ 2819400 w 2819400"/>
              <a:gd name="connsiteY1" fmla="*/ 0 h 2590800"/>
              <a:gd name="connsiteX2" fmla="*/ 2819400 w 2819400"/>
              <a:gd name="connsiteY2" fmla="*/ 1943100 h 2590800"/>
              <a:gd name="connsiteX3" fmla="*/ 2171700 w 2819400"/>
              <a:gd name="connsiteY3" fmla="*/ 2590800 h 2590800"/>
              <a:gd name="connsiteX4" fmla="*/ 2171700 w 2819400"/>
              <a:gd name="connsiteY4" fmla="*/ 647700 h 2590800"/>
              <a:gd name="connsiteX0" fmla="*/ 0 w 2819400"/>
              <a:gd name="connsiteY0" fmla="*/ 647700 h 2590800"/>
              <a:gd name="connsiteX1" fmla="*/ 647700 w 2819400"/>
              <a:gd name="connsiteY1" fmla="*/ 0 h 2590800"/>
              <a:gd name="connsiteX2" fmla="*/ 2819400 w 2819400"/>
              <a:gd name="connsiteY2" fmla="*/ 0 h 2590800"/>
              <a:gd name="connsiteX3" fmla="*/ 2171700 w 2819400"/>
              <a:gd name="connsiteY3" fmla="*/ 647700 h 2590800"/>
              <a:gd name="connsiteX4" fmla="*/ 0 w 2819400"/>
              <a:gd name="connsiteY4" fmla="*/ 647700 h 2590800"/>
              <a:gd name="connsiteX0" fmla="*/ 0 w 2819400"/>
              <a:gd name="connsiteY0" fmla="*/ 647700 h 2590800"/>
              <a:gd name="connsiteX1" fmla="*/ 647700 w 2819400"/>
              <a:gd name="connsiteY1" fmla="*/ 0 h 2590800"/>
              <a:gd name="connsiteX2" fmla="*/ 2819400 w 2819400"/>
              <a:gd name="connsiteY2" fmla="*/ 0 h 2590800"/>
              <a:gd name="connsiteX3" fmla="*/ 2819400 w 2819400"/>
              <a:gd name="connsiteY3" fmla="*/ 1943100 h 2590800"/>
              <a:gd name="connsiteX4" fmla="*/ 0 w 2819400"/>
              <a:gd name="connsiteY4" fmla="*/ 2590800 h 2590800"/>
              <a:gd name="connsiteX5" fmla="*/ 0 w 2819400"/>
              <a:gd name="connsiteY5" fmla="*/ 647700 h 2590800"/>
              <a:gd name="connsiteX6" fmla="*/ 0 w 2819400"/>
              <a:gd name="connsiteY6" fmla="*/ 647700 h 2590800"/>
              <a:gd name="connsiteX7" fmla="*/ 2171700 w 2819400"/>
              <a:gd name="connsiteY7" fmla="*/ 647700 h 2590800"/>
              <a:gd name="connsiteX8" fmla="*/ 2819400 w 2819400"/>
              <a:gd name="connsiteY8" fmla="*/ 0 h 2590800"/>
              <a:gd name="connsiteX0" fmla="*/ 0 w 2819400"/>
              <a:gd name="connsiteY0" fmla="*/ 647700 h 2590800"/>
              <a:gd name="connsiteX1" fmla="*/ 2171700 w 2819400"/>
              <a:gd name="connsiteY1" fmla="*/ 647700 h 2590800"/>
              <a:gd name="connsiteX2" fmla="*/ 2171700 w 2819400"/>
              <a:gd name="connsiteY2" fmla="*/ 2590800 h 2590800"/>
              <a:gd name="connsiteX3" fmla="*/ 0 w 2819400"/>
              <a:gd name="connsiteY3" fmla="*/ 2590800 h 2590800"/>
              <a:gd name="connsiteX4" fmla="*/ 0 w 2819400"/>
              <a:gd name="connsiteY4" fmla="*/ 647700 h 2590800"/>
              <a:gd name="connsiteX0" fmla="*/ 2171700 w 2819400"/>
              <a:gd name="connsiteY0" fmla="*/ 647700 h 2590800"/>
              <a:gd name="connsiteX1" fmla="*/ 2819400 w 2819400"/>
              <a:gd name="connsiteY1" fmla="*/ 0 h 2590800"/>
              <a:gd name="connsiteX2" fmla="*/ 2819400 w 2819400"/>
              <a:gd name="connsiteY2" fmla="*/ 1943100 h 2590800"/>
              <a:gd name="connsiteX3" fmla="*/ 2171700 w 2819400"/>
              <a:gd name="connsiteY3" fmla="*/ 2590800 h 2590800"/>
              <a:gd name="connsiteX4" fmla="*/ 2171700 w 2819400"/>
              <a:gd name="connsiteY4" fmla="*/ 647700 h 2590800"/>
              <a:gd name="connsiteX0" fmla="*/ 0 w 2819400"/>
              <a:gd name="connsiteY0" fmla="*/ 647700 h 2590800"/>
              <a:gd name="connsiteX1" fmla="*/ 647700 w 2819400"/>
              <a:gd name="connsiteY1" fmla="*/ 0 h 2590800"/>
              <a:gd name="connsiteX2" fmla="*/ 2819400 w 2819400"/>
              <a:gd name="connsiteY2" fmla="*/ 0 h 2590800"/>
              <a:gd name="connsiteX3" fmla="*/ 2171700 w 2819400"/>
              <a:gd name="connsiteY3" fmla="*/ 647700 h 2590800"/>
              <a:gd name="connsiteX4" fmla="*/ 0 w 2819400"/>
              <a:gd name="connsiteY4" fmla="*/ 647700 h 2590800"/>
              <a:gd name="connsiteX0" fmla="*/ 0 w 2819400"/>
              <a:gd name="connsiteY0" fmla="*/ 647700 h 2590800"/>
              <a:gd name="connsiteX1" fmla="*/ 647700 w 2819400"/>
              <a:gd name="connsiteY1" fmla="*/ 0 h 2590800"/>
              <a:gd name="connsiteX2" fmla="*/ 2819400 w 2819400"/>
              <a:gd name="connsiteY2" fmla="*/ 0 h 2590800"/>
              <a:gd name="connsiteX3" fmla="*/ 2819400 w 2819400"/>
              <a:gd name="connsiteY3" fmla="*/ 1943100 h 2590800"/>
              <a:gd name="connsiteX4" fmla="*/ 0 w 2819400"/>
              <a:gd name="connsiteY4" fmla="*/ 2590800 h 2590800"/>
              <a:gd name="connsiteX5" fmla="*/ 0 w 2819400"/>
              <a:gd name="connsiteY5" fmla="*/ 647700 h 2590800"/>
              <a:gd name="connsiteX6" fmla="*/ 0 w 2819400"/>
              <a:gd name="connsiteY6" fmla="*/ 647700 h 2590800"/>
              <a:gd name="connsiteX7" fmla="*/ 2819400 w 2819400"/>
              <a:gd name="connsiteY7" fmla="*/ 0 h 2590800"/>
              <a:gd name="connsiteX0" fmla="*/ 0 w 2819400"/>
              <a:gd name="connsiteY0" fmla="*/ 647700 h 2590800"/>
              <a:gd name="connsiteX1" fmla="*/ 2171700 w 2819400"/>
              <a:gd name="connsiteY1" fmla="*/ 647700 h 2590800"/>
              <a:gd name="connsiteX2" fmla="*/ 2171700 w 2819400"/>
              <a:gd name="connsiteY2" fmla="*/ 2590800 h 2590800"/>
              <a:gd name="connsiteX3" fmla="*/ 0 w 2819400"/>
              <a:gd name="connsiteY3" fmla="*/ 2590800 h 2590800"/>
              <a:gd name="connsiteX4" fmla="*/ 0 w 2819400"/>
              <a:gd name="connsiteY4" fmla="*/ 647700 h 2590800"/>
              <a:gd name="connsiteX0" fmla="*/ 2171700 w 2819400"/>
              <a:gd name="connsiteY0" fmla="*/ 647700 h 2590800"/>
              <a:gd name="connsiteX1" fmla="*/ 2819400 w 2819400"/>
              <a:gd name="connsiteY1" fmla="*/ 0 h 2590800"/>
              <a:gd name="connsiteX2" fmla="*/ 2819400 w 2819400"/>
              <a:gd name="connsiteY2" fmla="*/ 1943100 h 2590800"/>
              <a:gd name="connsiteX3" fmla="*/ 2171700 w 2819400"/>
              <a:gd name="connsiteY3" fmla="*/ 647700 h 2590800"/>
              <a:gd name="connsiteX0" fmla="*/ 0 w 2819400"/>
              <a:gd name="connsiteY0" fmla="*/ 647700 h 2590800"/>
              <a:gd name="connsiteX1" fmla="*/ 647700 w 2819400"/>
              <a:gd name="connsiteY1" fmla="*/ 0 h 2590800"/>
              <a:gd name="connsiteX2" fmla="*/ 2819400 w 2819400"/>
              <a:gd name="connsiteY2" fmla="*/ 0 h 2590800"/>
              <a:gd name="connsiteX3" fmla="*/ 2171700 w 2819400"/>
              <a:gd name="connsiteY3" fmla="*/ 647700 h 2590800"/>
              <a:gd name="connsiteX4" fmla="*/ 0 w 2819400"/>
              <a:gd name="connsiteY4" fmla="*/ 647700 h 2590800"/>
              <a:gd name="connsiteX0" fmla="*/ 0 w 2819400"/>
              <a:gd name="connsiteY0" fmla="*/ 647700 h 2590800"/>
              <a:gd name="connsiteX1" fmla="*/ 647700 w 2819400"/>
              <a:gd name="connsiteY1" fmla="*/ 0 h 2590800"/>
              <a:gd name="connsiteX2" fmla="*/ 2819400 w 2819400"/>
              <a:gd name="connsiteY2" fmla="*/ 0 h 2590800"/>
              <a:gd name="connsiteX3" fmla="*/ 2819400 w 2819400"/>
              <a:gd name="connsiteY3" fmla="*/ 1943100 h 2590800"/>
              <a:gd name="connsiteX4" fmla="*/ 0 w 2819400"/>
              <a:gd name="connsiteY4" fmla="*/ 2590800 h 2590800"/>
              <a:gd name="connsiteX5" fmla="*/ 0 w 2819400"/>
              <a:gd name="connsiteY5" fmla="*/ 647700 h 2590800"/>
              <a:gd name="connsiteX6" fmla="*/ 0 w 2819400"/>
              <a:gd name="connsiteY6" fmla="*/ 647700 h 2590800"/>
              <a:gd name="connsiteX7" fmla="*/ 2819400 w 2819400"/>
              <a:gd name="connsiteY7" fmla="*/ 0 h 2590800"/>
              <a:gd name="connsiteX0" fmla="*/ 0 w 2819400"/>
              <a:gd name="connsiteY0" fmla="*/ 647700 h 2590800"/>
              <a:gd name="connsiteX1" fmla="*/ 2171700 w 2819400"/>
              <a:gd name="connsiteY1" fmla="*/ 647700 h 2590800"/>
              <a:gd name="connsiteX2" fmla="*/ 2171700 w 2819400"/>
              <a:gd name="connsiteY2" fmla="*/ 2590800 h 2590800"/>
              <a:gd name="connsiteX3" fmla="*/ 0 w 2819400"/>
              <a:gd name="connsiteY3" fmla="*/ 2590800 h 2590800"/>
              <a:gd name="connsiteX4" fmla="*/ 0 w 2819400"/>
              <a:gd name="connsiteY4" fmla="*/ 647700 h 2590800"/>
              <a:gd name="connsiteX0" fmla="*/ 2171700 w 2819400"/>
              <a:gd name="connsiteY0" fmla="*/ 647700 h 2590800"/>
              <a:gd name="connsiteX1" fmla="*/ 2819400 w 2819400"/>
              <a:gd name="connsiteY1" fmla="*/ 0 h 2590800"/>
              <a:gd name="connsiteX2" fmla="*/ 2819400 w 2819400"/>
              <a:gd name="connsiteY2" fmla="*/ 1943100 h 2590800"/>
              <a:gd name="connsiteX3" fmla="*/ 2171700 w 2819400"/>
              <a:gd name="connsiteY3" fmla="*/ 647700 h 2590800"/>
              <a:gd name="connsiteX0" fmla="*/ 0 w 2819400"/>
              <a:gd name="connsiteY0" fmla="*/ 647700 h 2590800"/>
              <a:gd name="connsiteX1" fmla="*/ 647700 w 2819400"/>
              <a:gd name="connsiteY1" fmla="*/ 0 h 2590800"/>
              <a:gd name="connsiteX2" fmla="*/ 2819400 w 2819400"/>
              <a:gd name="connsiteY2" fmla="*/ 0 h 2590800"/>
              <a:gd name="connsiteX3" fmla="*/ 0 w 2819400"/>
              <a:gd name="connsiteY3" fmla="*/ 647700 h 2590800"/>
              <a:gd name="connsiteX0" fmla="*/ 0 w 2819400"/>
              <a:gd name="connsiteY0" fmla="*/ 647700 h 2590800"/>
              <a:gd name="connsiteX1" fmla="*/ 647700 w 2819400"/>
              <a:gd name="connsiteY1" fmla="*/ 0 h 2590800"/>
              <a:gd name="connsiteX2" fmla="*/ 2819400 w 2819400"/>
              <a:gd name="connsiteY2" fmla="*/ 0 h 2590800"/>
              <a:gd name="connsiteX3" fmla="*/ 2819400 w 2819400"/>
              <a:gd name="connsiteY3" fmla="*/ 1943100 h 2590800"/>
              <a:gd name="connsiteX4" fmla="*/ 0 w 2819400"/>
              <a:gd name="connsiteY4" fmla="*/ 2590800 h 2590800"/>
              <a:gd name="connsiteX5" fmla="*/ 0 w 2819400"/>
              <a:gd name="connsiteY5" fmla="*/ 647700 h 2590800"/>
              <a:gd name="connsiteX6" fmla="*/ 0 w 2819400"/>
              <a:gd name="connsiteY6" fmla="*/ 647700 h 2590800"/>
              <a:gd name="connsiteX7" fmla="*/ 2819400 w 2819400"/>
              <a:gd name="connsiteY7" fmla="*/ 0 h 2590800"/>
              <a:gd name="connsiteX0" fmla="*/ 0 w 2819400"/>
              <a:gd name="connsiteY0" fmla="*/ 647700 h 2590800"/>
              <a:gd name="connsiteX1" fmla="*/ 2171700 w 2819400"/>
              <a:gd name="connsiteY1" fmla="*/ 647700 h 2590800"/>
              <a:gd name="connsiteX2" fmla="*/ 0 w 2819400"/>
              <a:gd name="connsiteY2" fmla="*/ 2590800 h 2590800"/>
              <a:gd name="connsiteX3" fmla="*/ 0 w 2819400"/>
              <a:gd name="connsiteY3" fmla="*/ 647700 h 2590800"/>
              <a:gd name="connsiteX0" fmla="*/ 2171700 w 2819400"/>
              <a:gd name="connsiteY0" fmla="*/ 647700 h 2590800"/>
              <a:gd name="connsiteX1" fmla="*/ 2819400 w 2819400"/>
              <a:gd name="connsiteY1" fmla="*/ 0 h 2590800"/>
              <a:gd name="connsiteX2" fmla="*/ 2819400 w 2819400"/>
              <a:gd name="connsiteY2" fmla="*/ 1943100 h 2590800"/>
              <a:gd name="connsiteX3" fmla="*/ 2171700 w 2819400"/>
              <a:gd name="connsiteY3" fmla="*/ 647700 h 2590800"/>
              <a:gd name="connsiteX0" fmla="*/ 0 w 2819400"/>
              <a:gd name="connsiteY0" fmla="*/ 647700 h 2590800"/>
              <a:gd name="connsiteX1" fmla="*/ 647700 w 2819400"/>
              <a:gd name="connsiteY1" fmla="*/ 0 h 2590800"/>
              <a:gd name="connsiteX2" fmla="*/ 2819400 w 2819400"/>
              <a:gd name="connsiteY2" fmla="*/ 0 h 2590800"/>
              <a:gd name="connsiteX3" fmla="*/ 0 w 2819400"/>
              <a:gd name="connsiteY3" fmla="*/ 647700 h 2590800"/>
              <a:gd name="connsiteX0" fmla="*/ 0 w 2819400"/>
              <a:gd name="connsiteY0" fmla="*/ 647700 h 2590800"/>
              <a:gd name="connsiteX1" fmla="*/ 647700 w 2819400"/>
              <a:gd name="connsiteY1" fmla="*/ 0 h 2590800"/>
              <a:gd name="connsiteX2" fmla="*/ 2819400 w 2819400"/>
              <a:gd name="connsiteY2" fmla="*/ 0 h 2590800"/>
              <a:gd name="connsiteX3" fmla="*/ 2819400 w 2819400"/>
              <a:gd name="connsiteY3" fmla="*/ 1943100 h 2590800"/>
              <a:gd name="connsiteX4" fmla="*/ 0 w 2819400"/>
              <a:gd name="connsiteY4" fmla="*/ 2590800 h 2590800"/>
              <a:gd name="connsiteX5" fmla="*/ 0 w 2819400"/>
              <a:gd name="connsiteY5" fmla="*/ 647700 h 2590800"/>
              <a:gd name="connsiteX6" fmla="*/ 0 w 2819400"/>
              <a:gd name="connsiteY6" fmla="*/ 647700 h 2590800"/>
              <a:gd name="connsiteX7" fmla="*/ 2819400 w 2819400"/>
              <a:gd name="connsiteY7" fmla="*/ 0 h 2590800"/>
              <a:gd name="connsiteX0" fmla="*/ 0 w 2819400"/>
              <a:gd name="connsiteY0" fmla="*/ 647700 h 2590800"/>
              <a:gd name="connsiteX1" fmla="*/ 2171700 w 2819400"/>
              <a:gd name="connsiteY1" fmla="*/ 647700 h 2590800"/>
              <a:gd name="connsiteX2" fmla="*/ 0 w 2819400"/>
              <a:gd name="connsiteY2" fmla="*/ 2590800 h 2590800"/>
              <a:gd name="connsiteX3" fmla="*/ 0 w 2819400"/>
              <a:gd name="connsiteY3" fmla="*/ 647700 h 2590800"/>
              <a:gd name="connsiteX0" fmla="*/ 2819400 w 2819400"/>
              <a:gd name="connsiteY0" fmla="*/ 1943100 h 2590800"/>
              <a:gd name="connsiteX1" fmla="*/ 2819400 w 2819400"/>
              <a:gd name="connsiteY1" fmla="*/ 0 h 2590800"/>
              <a:gd name="connsiteX2" fmla="*/ 2819400 w 2819400"/>
              <a:gd name="connsiteY2" fmla="*/ 1943100 h 2590800"/>
              <a:gd name="connsiteX0" fmla="*/ 0 w 2819400"/>
              <a:gd name="connsiteY0" fmla="*/ 647700 h 2590800"/>
              <a:gd name="connsiteX1" fmla="*/ 647700 w 2819400"/>
              <a:gd name="connsiteY1" fmla="*/ 0 h 2590800"/>
              <a:gd name="connsiteX2" fmla="*/ 2819400 w 2819400"/>
              <a:gd name="connsiteY2" fmla="*/ 0 h 2590800"/>
              <a:gd name="connsiteX3" fmla="*/ 0 w 2819400"/>
              <a:gd name="connsiteY3" fmla="*/ 647700 h 2590800"/>
              <a:gd name="connsiteX0" fmla="*/ 0 w 2819400"/>
              <a:gd name="connsiteY0" fmla="*/ 647700 h 2590800"/>
              <a:gd name="connsiteX1" fmla="*/ 647700 w 2819400"/>
              <a:gd name="connsiteY1" fmla="*/ 0 h 2590800"/>
              <a:gd name="connsiteX2" fmla="*/ 2819400 w 2819400"/>
              <a:gd name="connsiteY2" fmla="*/ 0 h 2590800"/>
              <a:gd name="connsiteX3" fmla="*/ 2819400 w 2819400"/>
              <a:gd name="connsiteY3" fmla="*/ 1943100 h 2590800"/>
              <a:gd name="connsiteX4" fmla="*/ 0 w 2819400"/>
              <a:gd name="connsiteY4" fmla="*/ 2590800 h 2590800"/>
              <a:gd name="connsiteX5" fmla="*/ 0 w 2819400"/>
              <a:gd name="connsiteY5" fmla="*/ 647700 h 2590800"/>
              <a:gd name="connsiteX6" fmla="*/ 0 w 2819400"/>
              <a:gd name="connsiteY6" fmla="*/ 647700 h 2590800"/>
              <a:gd name="connsiteX7" fmla="*/ 2819400 w 2819400"/>
              <a:gd name="connsiteY7" fmla="*/ 0 h 2590800"/>
              <a:gd name="connsiteX0" fmla="*/ 0 w 2819400"/>
              <a:gd name="connsiteY0" fmla="*/ 647700 h 2590800"/>
              <a:gd name="connsiteX1" fmla="*/ 0 w 2819400"/>
              <a:gd name="connsiteY1" fmla="*/ 2590800 h 2590800"/>
              <a:gd name="connsiteX2" fmla="*/ 0 w 2819400"/>
              <a:gd name="connsiteY2" fmla="*/ 647700 h 2590800"/>
              <a:gd name="connsiteX0" fmla="*/ 2819400 w 2819400"/>
              <a:gd name="connsiteY0" fmla="*/ 1943100 h 2590800"/>
              <a:gd name="connsiteX1" fmla="*/ 2819400 w 2819400"/>
              <a:gd name="connsiteY1" fmla="*/ 0 h 2590800"/>
              <a:gd name="connsiteX2" fmla="*/ 2819400 w 2819400"/>
              <a:gd name="connsiteY2" fmla="*/ 1943100 h 2590800"/>
              <a:gd name="connsiteX0" fmla="*/ 0 w 2819400"/>
              <a:gd name="connsiteY0" fmla="*/ 647700 h 2590800"/>
              <a:gd name="connsiteX1" fmla="*/ 647700 w 2819400"/>
              <a:gd name="connsiteY1" fmla="*/ 0 h 2590800"/>
              <a:gd name="connsiteX2" fmla="*/ 2819400 w 2819400"/>
              <a:gd name="connsiteY2" fmla="*/ 0 h 2590800"/>
              <a:gd name="connsiteX3" fmla="*/ 0 w 2819400"/>
              <a:gd name="connsiteY3" fmla="*/ 647700 h 2590800"/>
              <a:gd name="connsiteX0" fmla="*/ 0 w 2819400"/>
              <a:gd name="connsiteY0" fmla="*/ 647700 h 2590800"/>
              <a:gd name="connsiteX1" fmla="*/ 647700 w 2819400"/>
              <a:gd name="connsiteY1" fmla="*/ 0 h 2590800"/>
              <a:gd name="connsiteX2" fmla="*/ 2819400 w 2819400"/>
              <a:gd name="connsiteY2" fmla="*/ 0 h 2590800"/>
              <a:gd name="connsiteX3" fmla="*/ 2819400 w 2819400"/>
              <a:gd name="connsiteY3" fmla="*/ 1943100 h 2590800"/>
              <a:gd name="connsiteX4" fmla="*/ 0 w 2819400"/>
              <a:gd name="connsiteY4" fmla="*/ 2590800 h 2590800"/>
              <a:gd name="connsiteX5" fmla="*/ 0 w 2819400"/>
              <a:gd name="connsiteY5" fmla="*/ 647700 h 2590800"/>
              <a:gd name="connsiteX6" fmla="*/ 0 w 2819400"/>
              <a:gd name="connsiteY6" fmla="*/ 647700 h 2590800"/>
              <a:gd name="connsiteX7" fmla="*/ 2819400 w 2819400"/>
              <a:gd name="connsiteY7" fmla="*/ 0 h 259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819400" h="2590800" stroke="0" extrusionOk="0">
                <a:moveTo>
                  <a:pt x="0" y="647700"/>
                </a:moveTo>
                <a:lnTo>
                  <a:pt x="0" y="2590800"/>
                </a:lnTo>
                <a:lnTo>
                  <a:pt x="0" y="647700"/>
                </a:lnTo>
                <a:close/>
              </a:path>
              <a:path w="2819400" h="2590800" fill="darkenLess" stroke="0" extrusionOk="0">
                <a:moveTo>
                  <a:pt x="2819400" y="1943100"/>
                </a:moveTo>
                <a:lnTo>
                  <a:pt x="2819400" y="0"/>
                </a:lnTo>
                <a:lnTo>
                  <a:pt x="2819400" y="1943100"/>
                </a:lnTo>
                <a:close/>
              </a:path>
              <a:path w="2819400" h="2590800" fill="lightenLess" stroke="0" extrusionOk="0">
                <a:moveTo>
                  <a:pt x="0" y="647700"/>
                </a:moveTo>
                <a:lnTo>
                  <a:pt x="647700" y="0"/>
                </a:lnTo>
                <a:lnTo>
                  <a:pt x="2819400" y="0"/>
                </a:lnTo>
                <a:lnTo>
                  <a:pt x="0" y="647700"/>
                </a:lnTo>
                <a:close/>
              </a:path>
              <a:path w="2819400" h="2590800" fill="none" extrusionOk="0">
                <a:moveTo>
                  <a:pt x="0" y="647700"/>
                </a:moveTo>
                <a:lnTo>
                  <a:pt x="647700" y="0"/>
                </a:lnTo>
                <a:lnTo>
                  <a:pt x="2819400" y="0"/>
                </a:lnTo>
                <a:lnTo>
                  <a:pt x="2819400" y="1943100"/>
                </a:lnTo>
                <a:lnTo>
                  <a:pt x="0" y="2590800"/>
                </a:lnTo>
                <a:lnTo>
                  <a:pt x="0" y="647700"/>
                </a:lnTo>
                <a:close/>
                <a:moveTo>
                  <a:pt x="0" y="647700"/>
                </a:moveTo>
                <a:lnTo>
                  <a:pt x="2819400" y="0"/>
                </a:lnTo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407988"/>
            <a:ext cx="2209800" cy="20304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pyramid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4578" name="Content Placeholder 2"/>
          <p:cNvSpPr>
            <a:spLocks noGrp="1"/>
          </p:cNvSpPr>
          <p:nvPr>
            <p:ph idx="1"/>
          </p:nvPr>
        </p:nvSpPr>
        <p:spPr>
          <a:xfrm>
            <a:off x="2133600" y="304800"/>
            <a:ext cx="6858000" cy="5821363"/>
          </a:xfrm>
        </p:spPr>
        <p:txBody>
          <a:bodyPr/>
          <a:lstStyle/>
          <a:p>
            <a:r>
              <a:rPr lang="en-US" sz="3200" smtClean="0"/>
              <a:t>One Base</a:t>
            </a:r>
          </a:p>
          <a:p>
            <a:r>
              <a:rPr lang="en-US" sz="3200" smtClean="0"/>
              <a:t>Triangular Lateral Faces</a:t>
            </a:r>
          </a:p>
          <a:p>
            <a:r>
              <a:rPr lang="en-US" sz="3200" smtClean="0"/>
              <a:t>Name based on shape of base</a:t>
            </a:r>
          </a:p>
        </p:txBody>
      </p:sp>
      <p:sp>
        <p:nvSpPr>
          <p:cNvPr id="24579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DAF1C69-7C5B-4E12-BE2C-E1B21D766151}" type="datetime8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6/21/1829 10:54 AM</a:t>
            </a:fld>
            <a:endParaRPr lang="en-US"/>
          </a:p>
        </p:txBody>
      </p:sp>
      <p:sp>
        <p:nvSpPr>
          <p:cNvPr id="24580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SQUARE/KANSAKAR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2133600" y="0"/>
            <a:ext cx="0" cy="6934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ube 7"/>
          <p:cNvSpPr/>
          <p:nvPr/>
        </p:nvSpPr>
        <p:spPr>
          <a:xfrm>
            <a:off x="3429000" y="2209800"/>
            <a:ext cx="3276600" cy="3325813"/>
          </a:xfrm>
          <a:custGeom>
            <a:avLst/>
            <a:gdLst>
              <a:gd name="connsiteX0" fmla="*/ 0 w 3276600"/>
              <a:gd name="connsiteY0" fmla="*/ 819150 h 3657600"/>
              <a:gd name="connsiteX1" fmla="*/ 2457450 w 3276600"/>
              <a:gd name="connsiteY1" fmla="*/ 819150 h 3657600"/>
              <a:gd name="connsiteX2" fmla="*/ 2457450 w 3276600"/>
              <a:gd name="connsiteY2" fmla="*/ 3657600 h 3657600"/>
              <a:gd name="connsiteX3" fmla="*/ 0 w 3276600"/>
              <a:gd name="connsiteY3" fmla="*/ 3657600 h 3657600"/>
              <a:gd name="connsiteX4" fmla="*/ 0 w 3276600"/>
              <a:gd name="connsiteY4" fmla="*/ 819150 h 3657600"/>
              <a:gd name="connsiteX0" fmla="*/ 2457450 w 3276600"/>
              <a:gd name="connsiteY0" fmla="*/ 819150 h 3657600"/>
              <a:gd name="connsiteX1" fmla="*/ 3276600 w 3276600"/>
              <a:gd name="connsiteY1" fmla="*/ 0 h 3657600"/>
              <a:gd name="connsiteX2" fmla="*/ 3276600 w 3276600"/>
              <a:gd name="connsiteY2" fmla="*/ 2838450 h 3657600"/>
              <a:gd name="connsiteX3" fmla="*/ 2457450 w 3276600"/>
              <a:gd name="connsiteY3" fmla="*/ 3657600 h 3657600"/>
              <a:gd name="connsiteX4" fmla="*/ 2457450 w 3276600"/>
              <a:gd name="connsiteY4" fmla="*/ 819150 h 3657600"/>
              <a:gd name="connsiteX0" fmla="*/ 0 w 3276600"/>
              <a:gd name="connsiteY0" fmla="*/ 819150 h 3657600"/>
              <a:gd name="connsiteX1" fmla="*/ 819150 w 3276600"/>
              <a:gd name="connsiteY1" fmla="*/ 0 h 3657600"/>
              <a:gd name="connsiteX2" fmla="*/ 3276600 w 3276600"/>
              <a:gd name="connsiteY2" fmla="*/ 0 h 3657600"/>
              <a:gd name="connsiteX3" fmla="*/ 2457450 w 3276600"/>
              <a:gd name="connsiteY3" fmla="*/ 819150 h 3657600"/>
              <a:gd name="connsiteX4" fmla="*/ 0 w 3276600"/>
              <a:gd name="connsiteY4" fmla="*/ 819150 h 3657600"/>
              <a:gd name="connsiteX0" fmla="*/ 0 w 3276600"/>
              <a:gd name="connsiteY0" fmla="*/ 819150 h 3657600"/>
              <a:gd name="connsiteX1" fmla="*/ 819150 w 3276600"/>
              <a:gd name="connsiteY1" fmla="*/ 0 h 3657600"/>
              <a:gd name="connsiteX2" fmla="*/ 3276600 w 3276600"/>
              <a:gd name="connsiteY2" fmla="*/ 0 h 3657600"/>
              <a:gd name="connsiteX3" fmla="*/ 3276600 w 3276600"/>
              <a:gd name="connsiteY3" fmla="*/ 2838450 h 3657600"/>
              <a:gd name="connsiteX4" fmla="*/ 2457450 w 3276600"/>
              <a:gd name="connsiteY4" fmla="*/ 3657600 h 3657600"/>
              <a:gd name="connsiteX5" fmla="*/ 0 w 3276600"/>
              <a:gd name="connsiteY5" fmla="*/ 3657600 h 3657600"/>
              <a:gd name="connsiteX6" fmla="*/ 0 w 3276600"/>
              <a:gd name="connsiteY6" fmla="*/ 819150 h 3657600"/>
              <a:gd name="connsiteX7" fmla="*/ 0 w 3276600"/>
              <a:gd name="connsiteY7" fmla="*/ 819150 h 3657600"/>
              <a:gd name="connsiteX8" fmla="*/ 2457450 w 3276600"/>
              <a:gd name="connsiteY8" fmla="*/ 819150 h 3657600"/>
              <a:gd name="connsiteX9" fmla="*/ 3276600 w 3276600"/>
              <a:gd name="connsiteY9" fmla="*/ 0 h 3657600"/>
              <a:gd name="connsiteX10" fmla="*/ 2457450 w 3276600"/>
              <a:gd name="connsiteY10" fmla="*/ 819150 h 3657600"/>
              <a:gd name="connsiteX11" fmla="*/ 2457450 w 3276600"/>
              <a:gd name="connsiteY11" fmla="*/ 3657600 h 3657600"/>
              <a:gd name="connsiteX0" fmla="*/ 0 w 3276600"/>
              <a:gd name="connsiteY0" fmla="*/ 819150 h 3657600"/>
              <a:gd name="connsiteX1" fmla="*/ 2457450 w 3276600"/>
              <a:gd name="connsiteY1" fmla="*/ 819150 h 3657600"/>
              <a:gd name="connsiteX2" fmla="*/ 2457450 w 3276600"/>
              <a:gd name="connsiteY2" fmla="*/ 3657600 h 3657600"/>
              <a:gd name="connsiteX3" fmla="*/ 0 w 3276600"/>
              <a:gd name="connsiteY3" fmla="*/ 3657600 h 3657600"/>
              <a:gd name="connsiteX4" fmla="*/ 0 w 3276600"/>
              <a:gd name="connsiteY4" fmla="*/ 819150 h 3657600"/>
              <a:gd name="connsiteX0" fmla="*/ 2457450 w 3276600"/>
              <a:gd name="connsiteY0" fmla="*/ 819150 h 3657600"/>
              <a:gd name="connsiteX1" fmla="*/ 3276600 w 3276600"/>
              <a:gd name="connsiteY1" fmla="*/ 0 h 3657600"/>
              <a:gd name="connsiteX2" fmla="*/ 3276600 w 3276600"/>
              <a:gd name="connsiteY2" fmla="*/ 2838450 h 3657600"/>
              <a:gd name="connsiteX3" fmla="*/ 2457450 w 3276600"/>
              <a:gd name="connsiteY3" fmla="*/ 3657600 h 3657600"/>
              <a:gd name="connsiteX4" fmla="*/ 2457450 w 3276600"/>
              <a:gd name="connsiteY4" fmla="*/ 819150 h 3657600"/>
              <a:gd name="connsiteX0" fmla="*/ 0 w 3276600"/>
              <a:gd name="connsiteY0" fmla="*/ 819150 h 3657600"/>
              <a:gd name="connsiteX1" fmla="*/ 819150 w 3276600"/>
              <a:gd name="connsiteY1" fmla="*/ 0 h 3657600"/>
              <a:gd name="connsiteX2" fmla="*/ 3276600 w 3276600"/>
              <a:gd name="connsiteY2" fmla="*/ 0 h 3657600"/>
              <a:gd name="connsiteX3" fmla="*/ 2457450 w 3276600"/>
              <a:gd name="connsiteY3" fmla="*/ 819150 h 3657600"/>
              <a:gd name="connsiteX4" fmla="*/ 0 w 3276600"/>
              <a:gd name="connsiteY4" fmla="*/ 819150 h 3657600"/>
              <a:gd name="connsiteX0" fmla="*/ 0 w 3276600"/>
              <a:gd name="connsiteY0" fmla="*/ 819150 h 3657600"/>
              <a:gd name="connsiteX1" fmla="*/ 819150 w 3276600"/>
              <a:gd name="connsiteY1" fmla="*/ 0 h 3657600"/>
              <a:gd name="connsiteX2" fmla="*/ 3276600 w 3276600"/>
              <a:gd name="connsiteY2" fmla="*/ 0 h 3657600"/>
              <a:gd name="connsiteX3" fmla="*/ 3276600 w 3276600"/>
              <a:gd name="connsiteY3" fmla="*/ 2838450 h 3657600"/>
              <a:gd name="connsiteX4" fmla="*/ 2457450 w 3276600"/>
              <a:gd name="connsiteY4" fmla="*/ 3657600 h 3657600"/>
              <a:gd name="connsiteX5" fmla="*/ 0 w 3276600"/>
              <a:gd name="connsiteY5" fmla="*/ 3657600 h 3657600"/>
              <a:gd name="connsiteX6" fmla="*/ 0 w 3276600"/>
              <a:gd name="connsiteY6" fmla="*/ 819150 h 3657600"/>
              <a:gd name="connsiteX7" fmla="*/ 1607127 w 3276600"/>
              <a:gd name="connsiteY7" fmla="*/ 375805 h 3657600"/>
              <a:gd name="connsiteX8" fmla="*/ 2457450 w 3276600"/>
              <a:gd name="connsiteY8" fmla="*/ 819150 h 3657600"/>
              <a:gd name="connsiteX9" fmla="*/ 3276600 w 3276600"/>
              <a:gd name="connsiteY9" fmla="*/ 0 h 3657600"/>
              <a:gd name="connsiteX10" fmla="*/ 2457450 w 3276600"/>
              <a:gd name="connsiteY10" fmla="*/ 819150 h 3657600"/>
              <a:gd name="connsiteX11" fmla="*/ 2457450 w 3276600"/>
              <a:gd name="connsiteY11" fmla="*/ 3657600 h 3657600"/>
              <a:gd name="connsiteX0" fmla="*/ 0 w 3276600"/>
              <a:gd name="connsiteY0" fmla="*/ 819150 h 3657600"/>
              <a:gd name="connsiteX1" fmla="*/ 2457450 w 3276600"/>
              <a:gd name="connsiteY1" fmla="*/ 819150 h 3657600"/>
              <a:gd name="connsiteX2" fmla="*/ 2457450 w 3276600"/>
              <a:gd name="connsiteY2" fmla="*/ 3657600 h 3657600"/>
              <a:gd name="connsiteX3" fmla="*/ 0 w 3276600"/>
              <a:gd name="connsiteY3" fmla="*/ 3657600 h 3657600"/>
              <a:gd name="connsiteX4" fmla="*/ 0 w 3276600"/>
              <a:gd name="connsiteY4" fmla="*/ 819150 h 3657600"/>
              <a:gd name="connsiteX0" fmla="*/ 2457450 w 3276600"/>
              <a:gd name="connsiteY0" fmla="*/ 819150 h 3657600"/>
              <a:gd name="connsiteX1" fmla="*/ 3276600 w 3276600"/>
              <a:gd name="connsiteY1" fmla="*/ 0 h 3657600"/>
              <a:gd name="connsiteX2" fmla="*/ 3276600 w 3276600"/>
              <a:gd name="connsiteY2" fmla="*/ 2838450 h 3657600"/>
              <a:gd name="connsiteX3" fmla="*/ 2457450 w 3276600"/>
              <a:gd name="connsiteY3" fmla="*/ 3657600 h 3657600"/>
              <a:gd name="connsiteX4" fmla="*/ 2457450 w 3276600"/>
              <a:gd name="connsiteY4" fmla="*/ 819150 h 3657600"/>
              <a:gd name="connsiteX0" fmla="*/ 0 w 3276600"/>
              <a:gd name="connsiteY0" fmla="*/ 819150 h 3657600"/>
              <a:gd name="connsiteX1" fmla="*/ 819150 w 3276600"/>
              <a:gd name="connsiteY1" fmla="*/ 0 h 3657600"/>
              <a:gd name="connsiteX2" fmla="*/ 3276600 w 3276600"/>
              <a:gd name="connsiteY2" fmla="*/ 0 h 3657600"/>
              <a:gd name="connsiteX3" fmla="*/ 2457450 w 3276600"/>
              <a:gd name="connsiteY3" fmla="*/ 819150 h 3657600"/>
              <a:gd name="connsiteX4" fmla="*/ 0 w 3276600"/>
              <a:gd name="connsiteY4" fmla="*/ 819150 h 3657600"/>
              <a:gd name="connsiteX0" fmla="*/ 1607127 w 3276600"/>
              <a:gd name="connsiteY0" fmla="*/ 334241 h 3657600"/>
              <a:gd name="connsiteX1" fmla="*/ 819150 w 3276600"/>
              <a:gd name="connsiteY1" fmla="*/ 0 h 3657600"/>
              <a:gd name="connsiteX2" fmla="*/ 3276600 w 3276600"/>
              <a:gd name="connsiteY2" fmla="*/ 0 h 3657600"/>
              <a:gd name="connsiteX3" fmla="*/ 3276600 w 3276600"/>
              <a:gd name="connsiteY3" fmla="*/ 2838450 h 3657600"/>
              <a:gd name="connsiteX4" fmla="*/ 2457450 w 3276600"/>
              <a:gd name="connsiteY4" fmla="*/ 3657600 h 3657600"/>
              <a:gd name="connsiteX5" fmla="*/ 0 w 3276600"/>
              <a:gd name="connsiteY5" fmla="*/ 3657600 h 3657600"/>
              <a:gd name="connsiteX6" fmla="*/ 1607127 w 3276600"/>
              <a:gd name="connsiteY6" fmla="*/ 334241 h 3657600"/>
              <a:gd name="connsiteX7" fmla="*/ 1607127 w 3276600"/>
              <a:gd name="connsiteY7" fmla="*/ 375805 h 3657600"/>
              <a:gd name="connsiteX8" fmla="*/ 2457450 w 3276600"/>
              <a:gd name="connsiteY8" fmla="*/ 819150 h 3657600"/>
              <a:gd name="connsiteX9" fmla="*/ 3276600 w 3276600"/>
              <a:gd name="connsiteY9" fmla="*/ 0 h 3657600"/>
              <a:gd name="connsiteX10" fmla="*/ 2457450 w 3276600"/>
              <a:gd name="connsiteY10" fmla="*/ 819150 h 3657600"/>
              <a:gd name="connsiteX11" fmla="*/ 2457450 w 3276600"/>
              <a:gd name="connsiteY11" fmla="*/ 3657600 h 3657600"/>
              <a:gd name="connsiteX0" fmla="*/ 0 w 3276600"/>
              <a:gd name="connsiteY0" fmla="*/ 819150 h 3657600"/>
              <a:gd name="connsiteX1" fmla="*/ 2457450 w 3276600"/>
              <a:gd name="connsiteY1" fmla="*/ 819150 h 3657600"/>
              <a:gd name="connsiteX2" fmla="*/ 2457450 w 3276600"/>
              <a:gd name="connsiteY2" fmla="*/ 3657600 h 3657600"/>
              <a:gd name="connsiteX3" fmla="*/ 0 w 3276600"/>
              <a:gd name="connsiteY3" fmla="*/ 3657600 h 3657600"/>
              <a:gd name="connsiteX4" fmla="*/ 0 w 3276600"/>
              <a:gd name="connsiteY4" fmla="*/ 819150 h 3657600"/>
              <a:gd name="connsiteX0" fmla="*/ 2457450 w 3276600"/>
              <a:gd name="connsiteY0" fmla="*/ 819150 h 3657600"/>
              <a:gd name="connsiteX1" fmla="*/ 3276600 w 3276600"/>
              <a:gd name="connsiteY1" fmla="*/ 0 h 3657600"/>
              <a:gd name="connsiteX2" fmla="*/ 3276600 w 3276600"/>
              <a:gd name="connsiteY2" fmla="*/ 2838450 h 3657600"/>
              <a:gd name="connsiteX3" fmla="*/ 2457450 w 3276600"/>
              <a:gd name="connsiteY3" fmla="*/ 3657600 h 3657600"/>
              <a:gd name="connsiteX4" fmla="*/ 2457450 w 3276600"/>
              <a:gd name="connsiteY4" fmla="*/ 819150 h 3657600"/>
              <a:gd name="connsiteX0" fmla="*/ 0 w 3276600"/>
              <a:gd name="connsiteY0" fmla="*/ 819150 h 3657600"/>
              <a:gd name="connsiteX1" fmla="*/ 819150 w 3276600"/>
              <a:gd name="connsiteY1" fmla="*/ 0 h 3657600"/>
              <a:gd name="connsiteX2" fmla="*/ 3276600 w 3276600"/>
              <a:gd name="connsiteY2" fmla="*/ 0 h 3657600"/>
              <a:gd name="connsiteX3" fmla="*/ 2457450 w 3276600"/>
              <a:gd name="connsiteY3" fmla="*/ 819150 h 3657600"/>
              <a:gd name="connsiteX4" fmla="*/ 0 w 3276600"/>
              <a:gd name="connsiteY4" fmla="*/ 819150 h 3657600"/>
              <a:gd name="connsiteX0" fmla="*/ 1607127 w 3276600"/>
              <a:gd name="connsiteY0" fmla="*/ 334241 h 3657600"/>
              <a:gd name="connsiteX1" fmla="*/ 819150 w 3276600"/>
              <a:gd name="connsiteY1" fmla="*/ 0 h 3657600"/>
              <a:gd name="connsiteX2" fmla="*/ 3276600 w 3276600"/>
              <a:gd name="connsiteY2" fmla="*/ 0 h 3657600"/>
              <a:gd name="connsiteX3" fmla="*/ 3276600 w 3276600"/>
              <a:gd name="connsiteY3" fmla="*/ 2838450 h 3657600"/>
              <a:gd name="connsiteX4" fmla="*/ 2457450 w 3276600"/>
              <a:gd name="connsiteY4" fmla="*/ 3657600 h 3657600"/>
              <a:gd name="connsiteX5" fmla="*/ 0 w 3276600"/>
              <a:gd name="connsiteY5" fmla="*/ 3657600 h 3657600"/>
              <a:gd name="connsiteX6" fmla="*/ 1607127 w 3276600"/>
              <a:gd name="connsiteY6" fmla="*/ 334241 h 3657600"/>
              <a:gd name="connsiteX7" fmla="*/ 1607127 w 3276600"/>
              <a:gd name="connsiteY7" fmla="*/ 375805 h 3657600"/>
              <a:gd name="connsiteX8" fmla="*/ 2457450 w 3276600"/>
              <a:gd name="connsiteY8" fmla="*/ 819150 h 3657600"/>
              <a:gd name="connsiteX9" fmla="*/ 3276600 w 3276600"/>
              <a:gd name="connsiteY9" fmla="*/ 0 h 3657600"/>
              <a:gd name="connsiteX10" fmla="*/ 1570759 w 3276600"/>
              <a:gd name="connsiteY10" fmla="*/ 348095 h 3657600"/>
              <a:gd name="connsiteX11" fmla="*/ 2457450 w 3276600"/>
              <a:gd name="connsiteY11" fmla="*/ 3657600 h 3657600"/>
              <a:gd name="connsiteX0" fmla="*/ 0 w 3276600"/>
              <a:gd name="connsiteY0" fmla="*/ 819150 h 3657600"/>
              <a:gd name="connsiteX1" fmla="*/ 2457450 w 3276600"/>
              <a:gd name="connsiteY1" fmla="*/ 819150 h 3657600"/>
              <a:gd name="connsiteX2" fmla="*/ 2457450 w 3276600"/>
              <a:gd name="connsiteY2" fmla="*/ 3657600 h 3657600"/>
              <a:gd name="connsiteX3" fmla="*/ 0 w 3276600"/>
              <a:gd name="connsiteY3" fmla="*/ 3657600 h 3657600"/>
              <a:gd name="connsiteX4" fmla="*/ 0 w 3276600"/>
              <a:gd name="connsiteY4" fmla="*/ 819150 h 3657600"/>
              <a:gd name="connsiteX0" fmla="*/ 2457450 w 3276600"/>
              <a:gd name="connsiteY0" fmla="*/ 819150 h 3657600"/>
              <a:gd name="connsiteX1" fmla="*/ 3276600 w 3276600"/>
              <a:gd name="connsiteY1" fmla="*/ 0 h 3657600"/>
              <a:gd name="connsiteX2" fmla="*/ 3276600 w 3276600"/>
              <a:gd name="connsiteY2" fmla="*/ 2838450 h 3657600"/>
              <a:gd name="connsiteX3" fmla="*/ 2457450 w 3276600"/>
              <a:gd name="connsiteY3" fmla="*/ 3657600 h 3657600"/>
              <a:gd name="connsiteX4" fmla="*/ 2457450 w 3276600"/>
              <a:gd name="connsiteY4" fmla="*/ 819150 h 3657600"/>
              <a:gd name="connsiteX0" fmla="*/ 0 w 3276600"/>
              <a:gd name="connsiteY0" fmla="*/ 819150 h 3657600"/>
              <a:gd name="connsiteX1" fmla="*/ 819150 w 3276600"/>
              <a:gd name="connsiteY1" fmla="*/ 0 h 3657600"/>
              <a:gd name="connsiteX2" fmla="*/ 3276600 w 3276600"/>
              <a:gd name="connsiteY2" fmla="*/ 0 h 3657600"/>
              <a:gd name="connsiteX3" fmla="*/ 2457450 w 3276600"/>
              <a:gd name="connsiteY3" fmla="*/ 819150 h 3657600"/>
              <a:gd name="connsiteX4" fmla="*/ 0 w 3276600"/>
              <a:gd name="connsiteY4" fmla="*/ 819150 h 3657600"/>
              <a:gd name="connsiteX0" fmla="*/ 1607127 w 3276600"/>
              <a:gd name="connsiteY0" fmla="*/ 334241 h 3657600"/>
              <a:gd name="connsiteX1" fmla="*/ 819150 w 3276600"/>
              <a:gd name="connsiteY1" fmla="*/ 0 h 3657600"/>
              <a:gd name="connsiteX2" fmla="*/ 3276600 w 3276600"/>
              <a:gd name="connsiteY2" fmla="*/ 0 h 3657600"/>
              <a:gd name="connsiteX3" fmla="*/ 3276600 w 3276600"/>
              <a:gd name="connsiteY3" fmla="*/ 2838450 h 3657600"/>
              <a:gd name="connsiteX4" fmla="*/ 2457450 w 3276600"/>
              <a:gd name="connsiteY4" fmla="*/ 3657600 h 3657600"/>
              <a:gd name="connsiteX5" fmla="*/ 0 w 3276600"/>
              <a:gd name="connsiteY5" fmla="*/ 3657600 h 3657600"/>
              <a:gd name="connsiteX6" fmla="*/ 1607127 w 3276600"/>
              <a:gd name="connsiteY6" fmla="*/ 334241 h 3657600"/>
              <a:gd name="connsiteX7" fmla="*/ 1607127 w 3276600"/>
              <a:gd name="connsiteY7" fmla="*/ 375805 h 3657600"/>
              <a:gd name="connsiteX8" fmla="*/ 1598468 w 3276600"/>
              <a:gd name="connsiteY8" fmla="*/ 334241 h 3657600"/>
              <a:gd name="connsiteX9" fmla="*/ 3276600 w 3276600"/>
              <a:gd name="connsiteY9" fmla="*/ 0 h 3657600"/>
              <a:gd name="connsiteX10" fmla="*/ 1570759 w 3276600"/>
              <a:gd name="connsiteY10" fmla="*/ 348095 h 3657600"/>
              <a:gd name="connsiteX11" fmla="*/ 2457450 w 3276600"/>
              <a:gd name="connsiteY11" fmla="*/ 3657600 h 3657600"/>
              <a:gd name="connsiteX0" fmla="*/ 0 w 3276600"/>
              <a:gd name="connsiteY0" fmla="*/ 819150 h 3657600"/>
              <a:gd name="connsiteX1" fmla="*/ 2457450 w 3276600"/>
              <a:gd name="connsiteY1" fmla="*/ 819150 h 3657600"/>
              <a:gd name="connsiteX2" fmla="*/ 2457450 w 3276600"/>
              <a:gd name="connsiteY2" fmla="*/ 3657600 h 3657600"/>
              <a:gd name="connsiteX3" fmla="*/ 0 w 3276600"/>
              <a:gd name="connsiteY3" fmla="*/ 3657600 h 3657600"/>
              <a:gd name="connsiteX4" fmla="*/ 0 w 3276600"/>
              <a:gd name="connsiteY4" fmla="*/ 819150 h 3657600"/>
              <a:gd name="connsiteX0" fmla="*/ 2457450 w 3276600"/>
              <a:gd name="connsiteY0" fmla="*/ 819150 h 3657600"/>
              <a:gd name="connsiteX1" fmla="*/ 3276600 w 3276600"/>
              <a:gd name="connsiteY1" fmla="*/ 0 h 3657600"/>
              <a:gd name="connsiteX2" fmla="*/ 3276600 w 3276600"/>
              <a:gd name="connsiteY2" fmla="*/ 2838450 h 3657600"/>
              <a:gd name="connsiteX3" fmla="*/ 2457450 w 3276600"/>
              <a:gd name="connsiteY3" fmla="*/ 3657600 h 3657600"/>
              <a:gd name="connsiteX4" fmla="*/ 2457450 w 3276600"/>
              <a:gd name="connsiteY4" fmla="*/ 819150 h 3657600"/>
              <a:gd name="connsiteX0" fmla="*/ 0 w 3276600"/>
              <a:gd name="connsiteY0" fmla="*/ 819150 h 3657600"/>
              <a:gd name="connsiteX1" fmla="*/ 819150 w 3276600"/>
              <a:gd name="connsiteY1" fmla="*/ 0 h 3657600"/>
              <a:gd name="connsiteX2" fmla="*/ 3276600 w 3276600"/>
              <a:gd name="connsiteY2" fmla="*/ 0 h 3657600"/>
              <a:gd name="connsiteX3" fmla="*/ 2457450 w 3276600"/>
              <a:gd name="connsiteY3" fmla="*/ 819150 h 3657600"/>
              <a:gd name="connsiteX4" fmla="*/ 0 w 3276600"/>
              <a:gd name="connsiteY4" fmla="*/ 819150 h 3657600"/>
              <a:gd name="connsiteX0" fmla="*/ 1607127 w 3276600"/>
              <a:gd name="connsiteY0" fmla="*/ 334241 h 3657600"/>
              <a:gd name="connsiteX1" fmla="*/ 819150 w 3276600"/>
              <a:gd name="connsiteY1" fmla="*/ 0 h 3657600"/>
              <a:gd name="connsiteX2" fmla="*/ 3276600 w 3276600"/>
              <a:gd name="connsiteY2" fmla="*/ 0 h 3657600"/>
              <a:gd name="connsiteX3" fmla="*/ 3276600 w 3276600"/>
              <a:gd name="connsiteY3" fmla="*/ 2838450 h 3657600"/>
              <a:gd name="connsiteX4" fmla="*/ 2457450 w 3276600"/>
              <a:gd name="connsiteY4" fmla="*/ 3657600 h 3657600"/>
              <a:gd name="connsiteX5" fmla="*/ 0 w 3276600"/>
              <a:gd name="connsiteY5" fmla="*/ 3657600 h 3657600"/>
              <a:gd name="connsiteX6" fmla="*/ 1607127 w 3276600"/>
              <a:gd name="connsiteY6" fmla="*/ 334241 h 3657600"/>
              <a:gd name="connsiteX7" fmla="*/ 1607127 w 3276600"/>
              <a:gd name="connsiteY7" fmla="*/ 375805 h 3657600"/>
              <a:gd name="connsiteX8" fmla="*/ 1598468 w 3276600"/>
              <a:gd name="connsiteY8" fmla="*/ 334241 h 3657600"/>
              <a:gd name="connsiteX9" fmla="*/ 1572491 w 3276600"/>
              <a:gd name="connsiteY9" fmla="*/ 332509 h 3657600"/>
              <a:gd name="connsiteX10" fmla="*/ 1570759 w 3276600"/>
              <a:gd name="connsiteY10" fmla="*/ 348095 h 3657600"/>
              <a:gd name="connsiteX11" fmla="*/ 2457450 w 3276600"/>
              <a:gd name="connsiteY11" fmla="*/ 3657600 h 3657600"/>
              <a:gd name="connsiteX0" fmla="*/ 0 w 3276600"/>
              <a:gd name="connsiteY0" fmla="*/ 819150 h 3657600"/>
              <a:gd name="connsiteX1" fmla="*/ 2457450 w 3276600"/>
              <a:gd name="connsiteY1" fmla="*/ 819150 h 3657600"/>
              <a:gd name="connsiteX2" fmla="*/ 2457450 w 3276600"/>
              <a:gd name="connsiteY2" fmla="*/ 3657600 h 3657600"/>
              <a:gd name="connsiteX3" fmla="*/ 0 w 3276600"/>
              <a:gd name="connsiteY3" fmla="*/ 3657600 h 3657600"/>
              <a:gd name="connsiteX4" fmla="*/ 0 w 3276600"/>
              <a:gd name="connsiteY4" fmla="*/ 819150 h 3657600"/>
              <a:gd name="connsiteX0" fmla="*/ 2457450 w 3276600"/>
              <a:gd name="connsiteY0" fmla="*/ 819150 h 3657600"/>
              <a:gd name="connsiteX1" fmla="*/ 3276600 w 3276600"/>
              <a:gd name="connsiteY1" fmla="*/ 0 h 3657600"/>
              <a:gd name="connsiteX2" fmla="*/ 3276600 w 3276600"/>
              <a:gd name="connsiteY2" fmla="*/ 2838450 h 3657600"/>
              <a:gd name="connsiteX3" fmla="*/ 2457450 w 3276600"/>
              <a:gd name="connsiteY3" fmla="*/ 3657600 h 3657600"/>
              <a:gd name="connsiteX4" fmla="*/ 2457450 w 3276600"/>
              <a:gd name="connsiteY4" fmla="*/ 819150 h 3657600"/>
              <a:gd name="connsiteX0" fmla="*/ 0 w 3276600"/>
              <a:gd name="connsiteY0" fmla="*/ 819150 h 3657600"/>
              <a:gd name="connsiteX1" fmla="*/ 819150 w 3276600"/>
              <a:gd name="connsiteY1" fmla="*/ 0 h 3657600"/>
              <a:gd name="connsiteX2" fmla="*/ 3276600 w 3276600"/>
              <a:gd name="connsiteY2" fmla="*/ 0 h 3657600"/>
              <a:gd name="connsiteX3" fmla="*/ 2457450 w 3276600"/>
              <a:gd name="connsiteY3" fmla="*/ 819150 h 3657600"/>
              <a:gd name="connsiteX4" fmla="*/ 0 w 3276600"/>
              <a:gd name="connsiteY4" fmla="*/ 819150 h 3657600"/>
              <a:gd name="connsiteX0" fmla="*/ 1607127 w 3276600"/>
              <a:gd name="connsiteY0" fmla="*/ 334241 h 3657600"/>
              <a:gd name="connsiteX1" fmla="*/ 1581150 w 3276600"/>
              <a:gd name="connsiteY1" fmla="*/ 401781 h 3657600"/>
              <a:gd name="connsiteX2" fmla="*/ 3276600 w 3276600"/>
              <a:gd name="connsiteY2" fmla="*/ 0 h 3657600"/>
              <a:gd name="connsiteX3" fmla="*/ 3276600 w 3276600"/>
              <a:gd name="connsiteY3" fmla="*/ 2838450 h 3657600"/>
              <a:gd name="connsiteX4" fmla="*/ 2457450 w 3276600"/>
              <a:gd name="connsiteY4" fmla="*/ 3657600 h 3657600"/>
              <a:gd name="connsiteX5" fmla="*/ 0 w 3276600"/>
              <a:gd name="connsiteY5" fmla="*/ 3657600 h 3657600"/>
              <a:gd name="connsiteX6" fmla="*/ 1607127 w 3276600"/>
              <a:gd name="connsiteY6" fmla="*/ 334241 h 3657600"/>
              <a:gd name="connsiteX7" fmla="*/ 1607127 w 3276600"/>
              <a:gd name="connsiteY7" fmla="*/ 375805 h 3657600"/>
              <a:gd name="connsiteX8" fmla="*/ 1598468 w 3276600"/>
              <a:gd name="connsiteY8" fmla="*/ 334241 h 3657600"/>
              <a:gd name="connsiteX9" fmla="*/ 1572491 w 3276600"/>
              <a:gd name="connsiteY9" fmla="*/ 332509 h 3657600"/>
              <a:gd name="connsiteX10" fmla="*/ 1570759 w 3276600"/>
              <a:gd name="connsiteY10" fmla="*/ 348095 h 3657600"/>
              <a:gd name="connsiteX11" fmla="*/ 2457450 w 3276600"/>
              <a:gd name="connsiteY11" fmla="*/ 3657600 h 3657600"/>
              <a:gd name="connsiteX0" fmla="*/ 0 w 3276600"/>
              <a:gd name="connsiteY0" fmla="*/ 819150 h 3657600"/>
              <a:gd name="connsiteX1" fmla="*/ 2457450 w 3276600"/>
              <a:gd name="connsiteY1" fmla="*/ 819150 h 3657600"/>
              <a:gd name="connsiteX2" fmla="*/ 2457450 w 3276600"/>
              <a:gd name="connsiteY2" fmla="*/ 3657600 h 3657600"/>
              <a:gd name="connsiteX3" fmla="*/ 0 w 3276600"/>
              <a:gd name="connsiteY3" fmla="*/ 3657600 h 3657600"/>
              <a:gd name="connsiteX4" fmla="*/ 0 w 3276600"/>
              <a:gd name="connsiteY4" fmla="*/ 819150 h 3657600"/>
              <a:gd name="connsiteX0" fmla="*/ 2457450 w 3276600"/>
              <a:gd name="connsiteY0" fmla="*/ 819150 h 3657600"/>
              <a:gd name="connsiteX1" fmla="*/ 3276600 w 3276600"/>
              <a:gd name="connsiteY1" fmla="*/ 0 h 3657600"/>
              <a:gd name="connsiteX2" fmla="*/ 3276600 w 3276600"/>
              <a:gd name="connsiteY2" fmla="*/ 2838450 h 3657600"/>
              <a:gd name="connsiteX3" fmla="*/ 2457450 w 3276600"/>
              <a:gd name="connsiteY3" fmla="*/ 3657600 h 3657600"/>
              <a:gd name="connsiteX4" fmla="*/ 2457450 w 3276600"/>
              <a:gd name="connsiteY4" fmla="*/ 819150 h 3657600"/>
              <a:gd name="connsiteX0" fmla="*/ 0 w 3276600"/>
              <a:gd name="connsiteY0" fmla="*/ 819150 h 3657600"/>
              <a:gd name="connsiteX1" fmla="*/ 819150 w 3276600"/>
              <a:gd name="connsiteY1" fmla="*/ 0 h 3657600"/>
              <a:gd name="connsiteX2" fmla="*/ 3276600 w 3276600"/>
              <a:gd name="connsiteY2" fmla="*/ 0 h 3657600"/>
              <a:gd name="connsiteX3" fmla="*/ 2457450 w 3276600"/>
              <a:gd name="connsiteY3" fmla="*/ 819150 h 3657600"/>
              <a:gd name="connsiteX4" fmla="*/ 0 w 3276600"/>
              <a:gd name="connsiteY4" fmla="*/ 819150 h 3657600"/>
              <a:gd name="connsiteX0" fmla="*/ 1607127 w 3276600"/>
              <a:gd name="connsiteY0" fmla="*/ 334241 h 3657600"/>
              <a:gd name="connsiteX1" fmla="*/ 1581150 w 3276600"/>
              <a:gd name="connsiteY1" fmla="*/ 401781 h 3657600"/>
              <a:gd name="connsiteX2" fmla="*/ 1572491 w 3276600"/>
              <a:gd name="connsiteY2" fmla="*/ 360218 h 3657600"/>
              <a:gd name="connsiteX3" fmla="*/ 3276600 w 3276600"/>
              <a:gd name="connsiteY3" fmla="*/ 2838450 h 3657600"/>
              <a:gd name="connsiteX4" fmla="*/ 2457450 w 3276600"/>
              <a:gd name="connsiteY4" fmla="*/ 3657600 h 3657600"/>
              <a:gd name="connsiteX5" fmla="*/ 0 w 3276600"/>
              <a:gd name="connsiteY5" fmla="*/ 3657600 h 3657600"/>
              <a:gd name="connsiteX6" fmla="*/ 1607127 w 3276600"/>
              <a:gd name="connsiteY6" fmla="*/ 334241 h 3657600"/>
              <a:gd name="connsiteX7" fmla="*/ 1607127 w 3276600"/>
              <a:gd name="connsiteY7" fmla="*/ 375805 h 3657600"/>
              <a:gd name="connsiteX8" fmla="*/ 1598468 w 3276600"/>
              <a:gd name="connsiteY8" fmla="*/ 334241 h 3657600"/>
              <a:gd name="connsiteX9" fmla="*/ 1572491 w 3276600"/>
              <a:gd name="connsiteY9" fmla="*/ 332509 h 3657600"/>
              <a:gd name="connsiteX10" fmla="*/ 1570759 w 3276600"/>
              <a:gd name="connsiteY10" fmla="*/ 348095 h 3657600"/>
              <a:gd name="connsiteX11" fmla="*/ 2457450 w 3276600"/>
              <a:gd name="connsiteY11" fmla="*/ 3657600 h 3657600"/>
              <a:gd name="connsiteX0" fmla="*/ 0 w 3276600"/>
              <a:gd name="connsiteY0" fmla="*/ 819150 h 3657600"/>
              <a:gd name="connsiteX1" fmla="*/ 2457450 w 3276600"/>
              <a:gd name="connsiteY1" fmla="*/ 819150 h 3657600"/>
              <a:gd name="connsiteX2" fmla="*/ 2457450 w 3276600"/>
              <a:gd name="connsiteY2" fmla="*/ 3657600 h 3657600"/>
              <a:gd name="connsiteX3" fmla="*/ 0 w 3276600"/>
              <a:gd name="connsiteY3" fmla="*/ 3657600 h 3657600"/>
              <a:gd name="connsiteX4" fmla="*/ 0 w 3276600"/>
              <a:gd name="connsiteY4" fmla="*/ 819150 h 3657600"/>
              <a:gd name="connsiteX0" fmla="*/ 2457450 w 3276600"/>
              <a:gd name="connsiteY0" fmla="*/ 819150 h 3657600"/>
              <a:gd name="connsiteX1" fmla="*/ 3276600 w 3276600"/>
              <a:gd name="connsiteY1" fmla="*/ 0 h 3657600"/>
              <a:gd name="connsiteX2" fmla="*/ 3276600 w 3276600"/>
              <a:gd name="connsiteY2" fmla="*/ 2838450 h 3657600"/>
              <a:gd name="connsiteX3" fmla="*/ 2457450 w 3276600"/>
              <a:gd name="connsiteY3" fmla="*/ 3657600 h 3657600"/>
              <a:gd name="connsiteX4" fmla="*/ 2457450 w 3276600"/>
              <a:gd name="connsiteY4" fmla="*/ 819150 h 3657600"/>
              <a:gd name="connsiteX0" fmla="*/ 1593273 w 3276600"/>
              <a:gd name="connsiteY0" fmla="*/ 361950 h 3657600"/>
              <a:gd name="connsiteX1" fmla="*/ 819150 w 3276600"/>
              <a:gd name="connsiteY1" fmla="*/ 0 h 3657600"/>
              <a:gd name="connsiteX2" fmla="*/ 3276600 w 3276600"/>
              <a:gd name="connsiteY2" fmla="*/ 0 h 3657600"/>
              <a:gd name="connsiteX3" fmla="*/ 2457450 w 3276600"/>
              <a:gd name="connsiteY3" fmla="*/ 819150 h 3657600"/>
              <a:gd name="connsiteX4" fmla="*/ 1593273 w 3276600"/>
              <a:gd name="connsiteY4" fmla="*/ 361950 h 3657600"/>
              <a:gd name="connsiteX0" fmla="*/ 1607127 w 3276600"/>
              <a:gd name="connsiteY0" fmla="*/ 334241 h 3657600"/>
              <a:gd name="connsiteX1" fmla="*/ 1581150 w 3276600"/>
              <a:gd name="connsiteY1" fmla="*/ 401781 h 3657600"/>
              <a:gd name="connsiteX2" fmla="*/ 1572491 w 3276600"/>
              <a:gd name="connsiteY2" fmla="*/ 360218 h 3657600"/>
              <a:gd name="connsiteX3" fmla="*/ 3276600 w 3276600"/>
              <a:gd name="connsiteY3" fmla="*/ 2838450 h 3657600"/>
              <a:gd name="connsiteX4" fmla="*/ 2457450 w 3276600"/>
              <a:gd name="connsiteY4" fmla="*/ 3657600 h 3657600"/>
              <a:gd name="connsiteX5" fmla="*/ 0 w 3276600"/>
              <a:gd name="connsiteY5" fmla="*/ 3657600 h 3657600"/>
              <a:gd name="connsiteX6" fmla="*/ 1607127 w 3276600"/>
              <a:gd name="connsiteY6" fmla="*/ 334241 h 3657600"/>
              <a:gd name="connsiteX7" fmla="*/ 1607127 w 3276600"/>
              <a:gd name="connsiteY7" fmla="*/ 375805 h 3657600"/>
              <a:gd name="connsiteX8" fmla="*/ 1598468 w 3276600"/>
              <a:gd name="connsiteY8" fmla="*/ 334241 h 3657600"/>
              <a:gd name="connsiteX9" fmla="*/ 1572491 w 3276600"/>
              <a:gd name="connsiteY9" fmla="*/ 332509 h 3657600"/>
              <a:gd name="connsiteX10" fmla="*/ 1570759 w 3276600"/>
              <a:gd name="connsiteY10" fmla="*/ 348095 h 3657600"/>
              <a:gd name="connsiteX11" fmla="*/ 2457450 w 3276600"/>
              <a:gd name="connsiteY11" fmla="*/ 3657600 h 3657600"/>
              <a:gd name="connsiteX0" fmla="*/ 0 w 3276600"/>
              <a:gd name="connsiteY0" fmla="*/ 819150 h 3657600"/>
              <a:gd name="connsiteX1" fmla="*/ 2457450 w 3276600"/>
              <a:gd name="connsiteY1" fmla="*/ 819150 h 3657600"/>
              <a:gd name="connsiteX2" fmla="*/ 2457450 w 3276600"/>
              <a:gd name="connsiteY2" fmla="*/ 3657600 h 3657600"/>
              <a:gd name="connsiteX3" fmla="*/ 0 w 3276600"/>
              <a:gd name="connsiteY3" fmla="*/ 3657600 h 3657600"/>
              <a:gd name="connsiteX4" fmla="*/ 0 w 3276600"/>
              <a:gd name="connsiteY4" fmla="*/ 819150 h 3657600"/>
              <a:gd name="connsiteX0" fmla="*/ 2457450 w 3276600"/>
              <a:gd name="connsiteY0" fmla="*/ 819150 h 3657600"/>
              <a:gd name="connsiteX1" fmla="*/ 3276600 w 3276600"/>
              <a:gd name="connsiteY1" fmla="*/ 0 h 3657600"/>
              <a:gd name="connsiteX2" fmla="*/ 3276600 w 3276600"/>
              <a:gd name="connsiteY2" fmla="*/ 2838450 h 3657600"/>
              <a:gd name="connsiteX3" fmla="*/ 2457450 w 3276600"/>
              <a:gd name="connsiteY3" fmla="*/ 3657600 h 3657600"/>
              <a:gd name="connsiteX4" fmla="*/ 2457450 w 3276600"/>
              <a:gd name="connsiteY4" fmla="*/ 819150 h 3657600"/>
              <a:gd name="connsiteX0" fmla="*/ 1593273 w 3276600"/>
              <a:gd name="connsiteY0" fmla="*/ 361950 h 3657600"/>
              <a:gd name="connsiteX1" fmla="*/ 819150 w 3276600"/>
              <a:gd name="connsiteY1" fmla="*/ 0 h 3657600"/>
              <a:gd name="connsiteX2" fmla="*/ 1600200 w 3276600"/>
              <a:gd name="connsiteY2" fmla="*/ 346363 h 3657600"/>
              <a:gd name="connsiteX3" fmla="*/ 2457450 w 3276600"/>
              <a:gd name="connsiteY3" fmla="*/ 819150 h 3657600"/>
              <a:gd name="connsiteX4" fmla="*/ 1593273 w 3276600"/>
              <a:gd name="connsiteY4" fmla="*/ 361950 h 3657600"/>
              <a:gd name="connsiteX0" fmla="*/ 1607127 w 3276600"/>
              <a:gd name="connsiteY0" fmla="*/ 334241 h 3657600"/>
              <a:gd name="connsiteX1" fmla="*/ 1581150 w 3276600"/>
              <a:gd name="connsiteY1" fmla="*/ 401781 h 3657600"/>
              <a:gd name="connsiteX2" fmla="*/ 1572491 w 3276600"/>
              <a:gd name="connsiteY2" fmla="*/ 360218 h 3657600"/>
              <a:gd name="connsiteX3" fmla="*/ 3276600 w 3276600"/>
              <a:gd name="connsiteY3" fmla="*/ 2838450 h 3657600"/>
              <a:gd name="connsiteX4" fmla="*/ 2457450 w 3276600"/>
              <a:gd name="connsiteY4" fmla="*/ 3657600 h 3657600"/>
              <a:gd name="connsiteX5" fmla="*/ 0 w 3276600"/>
              <a:gd name="connsiteY5" fmla="*/ 3657600 h 3657600"/>
              <a:gd name="connsiteX6" fmla="*/ 1607127 w 3276600"/>
              <a:gd name="connsiteY6" fmla="*/ 334241 h 3657600"/>
              <a:gd name="connsiteX7" fmla="*/ 1607127 w 3276600"/>
              <a:gd name="connsiteY7" fmla="*/ 375805 h 3657600"/>
              <a:gd name="connsiteX8" fmla="*/ 1598468 w 3276600"/>
              <a:gd name="connsiteY8" fmla="*/ 334241 h 3657600"/>
              <a:gd name="connsiteX9" fmla="*/ 1572491 w 3276600"/>
              <a:gd name="connsiteY9" fmla="*/ 332509 h 3657600"/>
              <a:gd name="connsiteX10" fmla="*/ 1570759 w 3276600"/>
              <a:gd name="connsiteY10" fmla="*/ 348095 h 3657600"/>
              <a:gd name="connsiteX11" fmla="*/ 2457450 w 3276600"/>
              <a:gd name="connsiteY11" fmla="*/ 3657600 h 3657600"/>
              <a:gd name="connsiteX0" fmla="*/ 0 w 3276600"/>
              <a:gd name="connsiteY0" fmla="*/ 819150 h 3657600"/>
              <a:gd name="connsiteX1" fmla="*/ 2457450 w 3276600"/>
              <a:gd name="connsiteY1" fmla="*/ 819150 h 3657600"/>
              <a:gd name="connsiteX2" fmla="*/ 2457450 w 3276600"/>
              <a:gd name="connsiteY2" fmla="*/ 3657600 h 3657600"/>
              <a:gd name="connsiteX3" fmla="*/ 0 w 3276600"/>
              <a:gd name="connsiteY3" fmla="*/ 3657600 h 3657600"/>
              <a:gd name="connsiteX4" fmla="*/ 0 w 3276600"/>
              <a:gd name="connsiteY4" fmla="*/ 819150 h 3657600"/>
              <a:gd name="connsiteX0" fmla="*/ 2457450 w 3276600"/>
              <a:gd name="connsiteY0" fmla="*/ 819150 h 3657600"/>
              <a:gd name="connsiteX1" fmla="*/ 3276600 w 3276600"/>
              <a:gd name="connsiteY1" fmla="*/ 0 h 3657600"/>
              <a:gd name="connsiteX2" fmla="*/ 3276600 w 3276600"/>
              <a:gd name="connsiteY2" fmla="*/ 2838450 h 3657600"/>
              <a:gd name="connsiteX3" fmla="*/ 2457450 w 3276600"/>
              <a:gd name="connsiteY3" fmla="*/ 3657600 h 3657600"/>
              <a:gd name="connsiteX4" fmla="*/ 2457450 w 3276600"/>
              <a:gd name="connsiteY4" fmla="*/ 819150 h 3657600"/>
              <a:gd name="connsiteX0" fmla="*/ 1593273 w 3276600"/>
              <a:gd name="connsiteY0" fmla="*/ 361950 h 3657600"/>
              <a:gd name="connsiteX1" fmla="*/ 1595005 w 3276600"/>
              <a:gd name="connsiteY1" fmla="*/ 401782 h 3657600"/>
              <a:gd name="connsiteX2" fmla="*/ 1600200 w 3276600"/>
              <a:gd name="connsiteY2" fmla="*/ 346363 h 3657600"/>
              <a:gd name="connsiteX3" fmla="*/ 2457450 w 3276600"/>
              <a:gd name="connsiteY3" fmla="*/ 819150 h 3657600"/>
              <a:gd name="connsiteX4" fmla="*/ 1593273 w 3276600"/>
              <a:gd name="connsiteY4" fmla="*/ 361950 h 3657600"/>
              <a:gd name="connsiteX0" fmla="*/ 1607127 w 3276600"/>
              <a:gd name="connsiteY0" fmla="*/ 334241 h 3657600"/>
              <a:gd name="connsiteX1" fmla="*/ 1581150 w 3276600"/>
              <a:gd name="connsiteY1" fmla="*/ 401781 h 3657600"/>
              <a:gd name="connsiteX2" fmla="*/ 1572491 w 3276600"/>
              <a:gd name="connsiteY2" fmla="*/ 360218 h 3657600"/>
              <a:gd name="connsiteX3" fmla="*/ 3276600 w 3276600"/>
              <a:gd name="connsiteY3" fmla="*/ 2838450 h 3657600"/>
              <a:gd name="connsiteX4" fmla="*/ 2457450 w 3276600"/>
              <a:gd name="connsiteY4" fmla="*/ 3657600 h 3657600"/>
              <a:gd name="connsiteX5" fmla="*/ 0 w 3276600"/>
              <a:gd name="connsiteY5" fmla="*/ 3657600 h 3657600"/>
              <a:gd name="connsiteX6" fmla="*/ 1607127 w 3276600"/>
              <a:gd name="connsiteY6" fmla="*/ 334241 h 3657600"/>
              <a:gd name="connsiteX7" fmla="*/ 1607127 w 3276600"/>
              <a:gd name="connsiteY7" fmla="*/ 375805 h 3657600"/>
              <a:gd name="connsiteX8" fmla="*/ 1598468 w 3276600"/>
              <a:gd name="connsiteY8" fmla="*/ 334241 h 3657600"/>
              <a:gd name="connsiteX9" fmla="*/ 1572491 w 3276600"/>
              <a:gd name="connsiteY9" fmla="*/ 332509 h 3657600"/>
              <a:gd name="connsiteX10" fmla="*/ 1570759 w 3276600"/>
              <a:gd name="connsiteY10" fmla="*/ 348095 h 3657600"/>
              <a:gd name="connsiteX11" fmla="*/ 2457450 w 3276600"/>
              <a:gd name="connsiteY11" fmla="*/ 3657600 h 3657600"/>
              <a:gd name="connsiteX0" fmla="*/ 1607128 w 3276600"/>
              <a:gd name="connsiteY0" fmla="*/ 375805 h 3657600"/>
              <a:gd name="connsiteX1" fmla="*/ 2457450 w 3276600"/>
              <a:gd name="connsiteY1" fmla="*/ 819150 h 3657600"/>
              <a:gd name="connsiteX2" fmla="*/ 2457450 w 3276600"/>
              <a:gd name="connsiteY2" fmla="*/ 3657600 h 3657600"/>
              <a:gd name="connsiteX3" fmla="*/ 0 w 3276600"/>
              <a:gd name="connsiteY3" fmla="*/ 3657600 h 3657600"/>
              <a:gd name="connsiteX4" fmla="*/ 1607128 w 3276600"/>
              <a:gd name="connsiteY4" fmla="*/ 375805 h 3657600"/>
              <a:gd name="connsiteX0" fmla="*/ 2457450 w 3276600"/>
              <a:gd name="connsiteY0" fmla="*/ 819150 h 3657600"/>
              <a:gd name="connsiteX1" fmla="*/ 3276600 w 3276600"/>
              <a:gd name="connsiteY1" fmla="*/ 0 h 3657600"/>
              <a:gd name="connsiteX2" fmla="*/ 3276600 w 3276600"/>
              <a:gd name="connsiteY2" fmla="*/ 2838450 h 3657600"/>
              <a:gd name="connsiteX3" fmla="*/ 2457450 w 3276600"/>
              <a:gd name="connsiteY3" fmla="*/ 3657600 h 3657600"/>
              <a:gd name="connsiteX4" fmla="*/ 2457450 w 3276600"/>
              <a:gd name="connsiteY4" fmla="*/ 819150 h 3657600"/>
              <a:gd name="connsiteX0" fmla="*/ 1593273 w 3276600"/>
              <a:gd name="connsiteY0" fmla="*/ 361950 h 3657600"/>
              <a:gd name="connsiteX1" fmla="*/ 1595005 w 3276600"/>
              <a:gd name="connsiteY1" fmla="*/ 401782 h 3657600"/>
              <a:gd name="connsiteX2" fmla="*/ 1600200 w 3276600"/>
              <a:gd name="connsiteY2" fmla="*/ 346363 h 3657600"/>
              <a:gd name="connsiteX3" fmla="*/ 2457450 w 3276600"/>
              <a:gd name="connsiteY3" fmla="*/ 819150 h 3657600"/>
              <a:gd name="connsiteX4" fmla="*/ 1593273 w 3276600"/>
              <a:gd name="connsiteY4" fmla="*/ 361950 h 3657600"/>
              <a:gd name="connsiteX0" fmla="*/ 1607127 w 3276600"/>
              <a:gd name="connsiteY0" fmla="*/ 334241 h 3657600"/>
              <a:gd name="connsiteX1" fmla="*/ 1581150 w 3276600"/>
              <a:gd name="connsiteY1" fmla="*/ 401781 h 3657600"/>
              <a:gd name="connsiteX2" fmla="*/ 1572491 w 3276600"/>
              <a:gd name="connsiteY2" fmla="*/ 360218 h 3657600"/>
              <a:gd name="connsiteX3" fmla="*/ 3276600 w 3276600"/>
              <a:gd name="connsiteY3" fmla="*/ 2838450 h 3657600"/>
              <a:gd name="connsiteX4" fmla="*/ 2457450 w 3276600"/>
              <a:gd name="connsiteY4" fmla="*/ 3657600 h 3657600"/>
              <a:gd name="connsiteX5" fmla="*/ 0 w 3276600"/>
              <a:gd name="connsiteY5" fmla="*/ 3657600 h 3657600"/>
              <a:gd name="connsiteX6" fmla="*/ 1607127 w 3276600"/>
              <a:gd name="connsiteY6" fmla="*/ 334241 h 3657600"/>
              <a:gd name="connsiteX7" fmla="*/ 1607127 w 3276600"/>
              <a:gd name="connsiteY7" fmla="*/ 375805 h 3657600"/>
              <a:gd name="connsiteX8" fmla="*/ 1598468 w 3276600"/>
              <a:gd name="connsiteY8" fmla="*/ 334241 h 3657600"/>
              <a:gd name="connsiteX9" fmla="*/ 1572491 w 3276600"/>
              <a:gd name="connsiteY9" fmla="*/ 332509 h 3657600"/>
              <a:gd name="connsiteX10" fmla="*/ 1570759 w 3276600"/>
              <a:gd name="connsiteY10" fmla="*/ 348095 h 3657600"/>
              <a:gd name="connsiteX11" fmla="*/ 2457450 w 3276600"/>
              <a:gd name="connsiteY11" fmla="*/ 3657600 h 3657600"/>
              <a:gd name="connsiteX0" fmla="*/ 1607128 w 3276600"/>
              <a:gd name="connsiteY0" fmla="*/ 43296 h 3325091"/>
              <a:gd name="connsiteX1" fmla="*/ 2457450 w 3276600"/>
              <a:gd name="connsiteY1" fmla="*/ 486641 h 3325091"/>
              <a:gd name="connsiteX2" fmla="*/ 2457450 w 3276600"/>
              <a:gd name="connsiteY2" fmla="*/ 3325091 h 3325091"/>
              <a:gd name="connsiteX3" fmla="*/ 0 w 3276600"/>
              <a:gd name="connsiteY3" fmla="*/ 3325091 h 3325091"/>
              <a:gd name="connsiteX4" fmla="*/ 1607128 w 3276600"/>
              <a:gd name="connsiteY4" fmla="*/ 43296 h 3325091"/>
              <a:gd name="connsiteX0" fmla="*/ 2457450 w 3276600"/>
              <a:gd name="connsiteY0" fmla="*/ 486641 h 3325091"/>
              <a:gd name="connsiteX1" fmla="*/ 1586346 w 3276600"/>
              <a:gd name="connsiteY1" fmla="*/ 13855 h 3325091"/>
              <a:gd name="connsiteX2" fmla="*/ 3276600 w 3276600"/>
              <a:gd name="connsiteY2" fmla="*/ 2505941 h 3325091"/>
              <a:gd name="connsiteX3" fmla="*/ 2457450 w 3276600"/>
              <a:gd name="connsiteY3" fmla="*/ 3325091 h 3325091"/>
              <a:gd name="connsiteX4" fmla="*/ 2457450 w 3276600"/>
              <a:gd name="connsiteY4" fmla="*/ 486641 h 3325091"/>
              <a:gd name="connsiteX0" fmla="*/ 1593273 w 3276600"/>
              <a:gd name="connsiteY0" fmla="*/ 29441 h 3325091"/>
              <a:gd name="connsiteX1" fmla="*/ 1595005 w 3276600"/>
              <a:gd name="connsiteY1" fmla="*/ 69273 h 3325091"/>
              <a:gd name="connsiteX2" fmla="*/ 1600200 w 3276600"/>
              <a:gd name="connsiteY2" fmla="*/ 13854 h 3325091"/>
              <a:gd name="connsiteX3" fmla="*/ 2457450 w 3276600"/>
              <a:gd name="connsiteY3" fmla="*/ 486641 h 3325091"/>
              <a:gd name="connsiteX4" fmla="*/ 1593273 w 3276600"/>
              <a:gd name="connsiteY4" fmla="*/ 29441 h 3325091"/>
              <a:gd name="connsiteX0" fmla="*/ 1607127 w 3276600"/>
              <a:gd name="connsiteY0" fmla="*/ 1732 h 3325091"/>
              <a:gd name="connsiteX1" fmla="*/ 1581150 w 3276600"/>
              <a:gd name="connsiteY1" fmla="*/ 69272 h 3325091"/>
              <a:gd name="connsiteX2" fmla="*/ 1572491 w 3276600"/>
              <a:gd name="connsiteY2" fmla="*/ 27709 h 3325091"/>
              <a:gd name="connsiteX3" fmla="*/ 3276600 w 3276600"/>
              <a:gd name="connsiteY3" fmla="*/ 2505941 h 3325091"/>
              <a:gd name="connsiteX4" fmla="*/ 2457450 w 3276600"/>
              <a:gd name="connsiteY4" fmla="*/ 3325091 h 3325091"/>
              <a:gd name="connsiteX5" fmla="*/ 0 w 3276600"/>
              <a:gd name="connsiteY5" fmla="*/ 3325091 h 3325091"/>
              <a:gd name="connsiteX6" fmla="*/ 1607127 w 3276600"/>
              <a:gd name="connsiteY6" fmla="*/ 1732 h 3325091"/>
              <a:gd name="connsiteX7" fmla="*/ 1607127 w 3276600"/>
              <a:gd name="connsiteY7" fmla="*/ 43296 h 3325091"/>
              <a:gd name="connsiteX8" fmla="*/ 1598468 w 3276600"/>
              <a:gd name="connsiteY8" fmla="*/ 1732 h 3325091"/>
              <a:gd name="connsiteX9" fmla="*/ 1572491 w 3276600"/>
              <a:gd name="connsiteY9" fmla="*/ 0 h 3325091"/>
              <a:gd name="connsiteX10" fmla="*/ 1570759 w 3276600"/>
              <a:gd name="connsiteY10" fmla="*/ 15586 h 3325091"/>
              <a:gd name="connsiteX11" fmla="*/ 2457450 w 3276600"/>
              <a:gd name="connsiteY11" fmla="*/ 3325091 h 3325091"/>
              <a:gd name="connsiteX0" fmla="*/ 1607128 w 3276600"/>
              <a:gd name="connsiteY0" fmla="*/ 43296 h 3325091"/>
              <a:gd name="connsiteX1" fmla="*/ 2457450 w 3276600"/>
              <a:gd name="connsiteY1" fmla="*/ 486641 h 3325091"/>
              <a:gd name="connsiteX2" fmla="*/ 2457450 w 3276600"/>
              <a:gd name="connsiteY2" fmla="*/ 3325091 h 3325091"/>
              <a:gd name="connsiteX3" fmla="*/ 0 w 3276600"/>
              <a:gd name="connsiteY3" fmla="*/ 3325091 h 3325091"/>
              <a:gd name="connsiteX4" fmla="*/ 1607128 w 3276600"/>
              <a:gd name="connsiteY4" fmla="*/ 43296 h 3325091"/>
              <a:gd name="connsiteX0" fmla="*/ 2457450 w 3276600"/>
              <a:gd name="connsiteY0" fmla="*/ 486641 h 3325091"/>
              <a:gd name="connsiteX1" fmla="*/ 1586346 w 3276600"/>
              <a:gd name="connsiteY1" fmla="*/ 13855 h 3325091"/>
              <a:gd name="connsiteX2" fmla="*/ 3276600 w 3276600"/>
              <a:gd name="connsiteY2" fmla="*/ 2505941 h 3325091"/>
              <a:gd name="connsiteX3" fmla="*/ 2457450 w 3276600"/>
              <a:gd name="connsiteY3" fmla="*/ 3325091 h 3325091"/>
              <a:gd name="connsiteX4" fmla="*/ 2457450 w 3276600"/>
              <a:gd name="connsiteY4" fmla="*/ 486641 h 3325091"/>
              <a:gd name="connsiteX0" fmla="*/ 1593273 w 3276600"/>
              <a:gd name="connsiteY0" fmla="*/ 29441 h 3325091"/>
              <a:gd name="connsiteX1" fmla="*/ 1595005 w 3276600"/>
              <a:gd name="connsiteY1" fmla="*/ 69273 h 3325091"/>
              <a:gd name="connsiteX2" fmla="*/ 1600200 w 3276600"/>
              <a:gd name="connsiteY2" fmla="*/ 13854 h 3325091"/>
              <a:gd name="connsiteX3" fmla="*/ 1570759 w 3276600"/>
              <a:gd name="connsiteY3" fmla="*/ 57150 h 3325091"/>
              <a:gd name="connsiteX4" fmla="*/ 1593273 w 3276600"/>
              <a:gd name="connsiteY4" fmla="*/ 29441 h 3325091"/>
              <a:gd name="connsiteX0" fmla="*/ 1607127 w 3276600"/>
              <a:gd name="connsiteY0" fmla="*/ 1732 h 3325091"/>
              <a:gd name="connsiteX1" fmla="*/ 1581150 w 3276600"/>
              <a:gd name="connsiteY1" fmla="*/ 69272 h 3325091"/>
              <a:gd name="connsiteX2" fmla="*/ 1572491 w 3276600"/>
              <a:gd name="connsiteY2" fmla="*/ 27709 h 3325091"/>
              <a:gd name="connsiteX3" fmla="*/ 3276600 w 3276600"/>
              <a:gd name="connsiteY3" fmla="*/ 2505941 h 3325091"/>
              <a:gd name="connsiteX4" fmla="*/ 2457450 w 3276600"/>
              <a:gd name="connsiteY4" fmla="*/ 3325091 h 3325091"/>
              <a:gd name="connsiteX5" fmla="*/ 0 w 3276600"/>
              <a:gd name="connsiteY5" fmla="*/ 3325091 h 3325091"/>
              <a:gd name="connsiteX6" fmla="*/ 1607127 w 3276600"/>
              <a:gd name="connsiteY6" fmla="*/ 1732 h 3325091"/>
              <a:gd name="connsiteX7" fmla="*/ 1607127 w 3276600"/>
              <a:gd name="connsiteY7" fmla="*/ 43296 h 3325091"/>
              <a:gd name="connsiteX8" fmla="*/ 1598468 w 3276600"/>
              <a:gd name="connsiteY8" fmla="*/ 1732 h 3325091"/>
              <a:gd name="connsiteX9" fmla="*/ 1572491 w 3276600"/>
              <a:gd name="connsiteY9" fmla="*/ 0 h 3325091"/>
              <a:gd name="connsiteX10" fmla="*/ 1570759 w 3276600"/>
              <a:gd name="connsiteY10" fmla="*/ 15586 h 3325091"/>
              <a:gd name="connsiteX11" fmla="*/ 2457450 w 3276600"/>
              <a:gd name="connsiteY11" fmla="*/ 3325091 h 3325091"/>
              <a:gd name="connsiteX0" fmla="*/ 1607128 w 3276600"/>
              <a:gd name="connsiteY0" fmla="*/ 43296 h 3325091"/>
              <a:gd name="connsiteX1" fmla="*/ 2457450 w 3276600"/>
              <a:gd name="connsiteY1" fmla="*/ 486641 h 3325091"/>
              <a:gd name="connsiteX2" fmla="*/ 2457450 w 3276600"/>
              <a:gd name="connsiteY2" fmla="*/ 3325091 h 3325091"/>
              <a:gd name="connsiteX3" fmla="*/ 0 w 3276600"/>
              <a:gd name="connsiteY3" fmla="*/ 3325091 h 3325091"/>
              <a:gd name="connsiteX4" fmla="*/ 1607128 w 3276600"/>
              <a:gd name="connsiteY4" fmla="*/ 43296 h 3325091"/>
              <a:gd name="connsiteX0" fmla="*/ 1612323 w 3276600"/>
              <a:gd name="connsiteY0" fmla="*/ 43296 h 3325091"/>
              <a:gd name="connsiteX1" fmla="*/ 1586346 w 3276600"/>
              <a:gd name="connsiteY1" fmla="*/ 13855 h 3325091"/>
              <a:gd name="connsiteX2" fmla="*/ 3276600 w 3276600"/>
              <a:gd name="connsiteY2" fmla="*/ 2505941 h 3325091"/>
              <a:gd name="connsiteX3" fmla="*/ 2457450 w 3276600"/>
              <a:gd name="connsiteY3" fmla="*/ 3325091 h 3325091"/>
              <a:gd name="connsiteX4" fmla="*/ 1612323 w 3276600"/>
              <a:gd name="connsiteY4" fmla="*/ 43296 h 3325091"/>
              <a:gd name="connsiteX0" fmla="*/ 1593273 w 3276600"/>
              <a:gd name="connsiteY0" fmla="*/ 29441 h 3325091"/>
              <a:gd name="connsiteX1" fmla="*/ 1595005 w 3276600"/>
              <a:gd name="connsiteY1" fmla="*/ 69273 h 3325091"/>
              <a:gd name="connsiteX2" fmla="*/ 1600200 w 3276600"/>
              <a:gd name="connsiteY2" fmla="*/ 13854 h 3325091"/>
              <a:gd name="connsiteX3" fmla="*/ 1570759 w 3276600"/>
              <a:gd name="connsiteY3" fmla="*/ 57150 h 3325091"/>
              <a:gd name="connsiteX4" fmla="*/ 1593273 w 3276600"/>
              <a:gd name="connsiteY4" fmla="*/ 29441 h 3325091"/>
              <a:gd name="connsiteX0" fmla="*/ 1607127 w 3276600"/>
              <a:gd name="connsiteY0" fmla="*/ 1732 h 3325091"/>
              <a:gd name="connsiteX1" fmla="*/ 1581150 w 3276600"/>
              <a:gd name="connsiteY1" fmla="*/ 69272 h 3325091"/>
              <a:gd name="connsiteX2" fmla="*/ 1572491 w 3276600"/>
              <a:gd name="connsiteY2" fmla="*/ 27709 h 3325091"/>
              <a:gd name="connsiteX3" fmla="*/ 3276600 w 3276600"/>
              <a:gd name="connsiteY3" fmla="*/ 2505941 h 3325091"/>
              <a:gd name="connsiteX4" fmla="*/ 2457450 w 3276600"/>
              <a:gd name="connsiteY4" fmla="*/ 3325091 h 3325091"/>
              <a:gd name="connsiteX5" fmla="*/ 0 w 3276600"/>
              <a:gd name="connsiteY5" fmla="*/ 3325091 h 3325091"/>
              <a:gd name="connsiteX6" fmla="*/ 1607127 w 3276600"/>
              <a:gd name="connsiteY6" fmla="*/ 1732 h 3325091"/>
              <a:gd name="connsiteX7" fmla="*/ 1607127 w 3276600"/>
              <a:gd name="connsiteY7" fmla="*/ 43296 h 3325091"/>
              <a:gd name="connsiteX8" fmla="*/ 1598468 w 3276600"/>
              <a:gd name="connsiteY8" fmla="*/ 1732 h 3325091"/>
              <a:gd name="connsiteX9" fmla="*/ 1572491 w 3276600"/>
              <a:gd name="connsiteY9" fmla="*/ 0 h 3325091"/>
              <a:gd name="connsiteX10" fmla="*/ 1570759 w 3276600"/>
              <a:gd name="connsiteY10" fmla="*/ 15586 h 3325091"/>
              <a:gd name="connsiteX11" fmla="*/ 2457450 w 3276600"/>
              <a:gd name="connsiteY11" fmla="*/ 3325091 h 3325091"/>
              <a:gd name="connsiteX0" fmla="*/ 1607128 w 3276600"/>
              <a:gd name="connsiteY0" fmla="*/ 43296 h 3325091"/>
              <a:gd name="connsiteX1" fmla="*/ 1584614 w 3276600"/>
              <a:gd name="connsiteY1" fmla="*/ 15586 h 3325091"/>
              <a:gd name="connsiteX2" fmla="*/ 2457450 w 3276600"/>
              <a:gd name="connsiteY2" fmla="*/ 3325091 h 3325091"/>
              <a:gd name="connsiteX3" fmla="*/ 0 w 3276600"/>
              <a:gd name="connsiteY3" fmla="*/ 3325091 h 3325091"/>
              <a:gd name="connsiteX4" fmla="*/ 1607128 w 3276600"/>
              <a:gd name="connsiteY4" fmla="*/ 43296 h 3325091"/>
              <a:gd name="connsiteX0" fmla="*/ 1612323 w 3276600"/>
              <a:gd name="connsiteY0" fmla="*/ 43296 h 3325091"/>
              <a:gd name="connsiteX1" fmla="*/ 1586346 w 3276600"/>
              <a:gd name="connsiteY1" fmla="*/ 13855 h 3325091"/>
              <a:gd name="connsiteX2" fmla="*/ 3276600 w 3276600"/>
              <a:gd name="connsiteY2" fmla="*/ 2505941 h 3325091"/>
              <a:gd name="connsiteX3" fmla="*/ 2457450 w 3276600"/>
              <a:gd name="connsiteY3" fmla="*/ 3325091 h 3325091"/>
              <a:gd name="connsiteX4" fmla="*/ 1612323 w 3276600"/>
              <a:gd name="connsiteY4" fmla="*/ 43296 h 3325091"/>
              <a:gd name="connsiteX0" fmla="*/ 1593273 w 3276600"/>
              <a:gd name="connsiteY0" fmla="*/ 29441 h 3325091"/>
              <a:gd name="connsiteX1" fmla="*/ 1595005 w 3276600"/>
              <a:gd name="connsiteY1" fmla="*/ 69273 h 3325091"/>
              <a:gd name="connsiteX2" fmla="*/ 1600200 w 3276600"/>
              <a:gd name="connsiteY2" fmla="*/ 13854 h 3325091"/>
              <a:gd name="connsiteX3" fmla="*/ 1570759 w 3276600"/>
              <a:gd name="connsiteY3" fmla="*/ 57150 h 3325091"/>
              <a:gd name="connsiteX4" fmla="*/ 1593273 w 3276600"/>
              <a:gd name="connsiteY4" fmla="*/ 29441 h 3325091"/>
              <a:gd name="connsiteX0" fmla="*/ 1607127 w 3276600"/>
              <a:gd name="connsiteY0" fmla="*/ 1732 h 3325091"/>
              <a:gd name="connsiteX1" fmla="*/ 1581150 w 3276600"/>
              <a:gd name="connsiteY1" fmla="*/ 69272 h 3325091"/>
              <a:gd name="connsiteX2" fmla="*/ 1572491 w 3276600"/>
              <a:gd name="connsiteY2" fmla="*/ 27709 h 3325091"/>
              <a:gd name="connsiteX3" fmla="*/ 3276600 w 3276600"/>
              <a:gd name="connsiteY3" fmla="*/ 2505941 h 3325091"/>
              <a:gd name="connsiteX4" fmla="*/ 2457450 w 3276600"/>
              <a:gd name="connsiteY4" fmla="*/ 3325091 h 3325091"/>
              <a:gd name="connsiteX5" fmla="*/ 0 w 3276600"/>
              <a:gd name="connsiteY5" fmla="*/ 3325091 h 3325091"/>
              <a:gd name="connsiteX6" fmla="*/ 1607127 w 3276600"/>
              <a:gd name="connsiteY6" fmla="*/ 1732 h 3325091"/>
              <a:gd name="connsiteX7" fmla="*/ 1607127 w 3276600"/>
              <a:gd name="connsiteY7" fmla="*/ 43296 h 3325091"/>
              <a:gd name="connsiteX8" fmla="*/ 1598468 w 3276600"/>
              <a:gd name="connsiteY8" fmla="*/ 1732 h 3325091"/>
              <a:gd name="connsiteX9" fmla="*/ 1572491 w 3276600"/>
              <a:gd name="connsiteY9" fmla="*/ 0 h 3325091"/>
              <a:gd name="connsiteX10" fmla="*/ 1570759 w 3276600"/>
              <a:gd name="connsiteY10" fmla="*/ 15586 h 3325091"/>
              <a:gd name="connsiteX11" fmla="*/ 2457450 w 3276600"/>
              <a:gd name="connsiteY11" fmla="*/ 3325091 h 3325091"/>
              <a:gd name="connsiteX0" fmla="*/ 1607128 w 3276600"/>
              <a:gd name="connsiteY0" fmla="*/ 43296 h 3326061"/>
              <a:gd name="connsiteX1" fmla="*/ 1584614 w 3276600"/>
              <a:gd name="connsiteY1" fmla="*/ 15586 h 3326061"/>
              <a:gd name="connsiteX2" fmla="*/ 2457450 w 3276600"/>
              <a:gd name="connsiteY2" fmla="*/ 3325091 h 3326061"/>
              <a:gd name="connsiteX3" fmla="*/ 0 w 3276600"/>
              <a:gd name="connsiteY3" fmla="*/ 3325091 h 3326061"/>
              <a:gd name="connsiteX4" fmla="*/ 1607128 w 3276600"/>
              <a:gd name="connsiteY4" fmla="*/ 43296 h 3326061"/>
              <a:gd name="connsiteX0" fmla="*/ 1612323 w 3276600"/>
              <a:gd name="connsiteY0" fmla="*/ 43296 h 3326061"/>
              <a:gd name="connsiteX1" fmla="*/ 1586346 w 3276600"/>
              <a:gd name="connsiteY1" fmla="*/ 13855 h 3326061"/>
              <a:gd name="connsiteX2" fmla="*/ 3276600 w 3276600"/>
              <a:gd name="connsiteY2" fmla="*/ 2505941 h 3326061"/>
              <a:gd name="connsiteX3" fmla="*/ 2457450 w 3276600"/>
              <a:gd name="connsiteY3" fmla="*/ 3325091 h 3326061"/>
              <a:gd name="connsiteX4" fmla="*/ 1612323 w 3276600"/>
              <a:gd name="connsiteY4" fmla="*/ 43296 h 3326061"/>
              <a:gd name="connsiteX0" fmla="*/ 1593273 w 3276600"/>
              <a:gd name="connsiteY0" fmla="*/ 29441 h 3326061"/>
              <a:gd name="connsiteX1" fmla="*/ 1595005 w 3276600"/>
              <a:gd name="connsiteY1" fmla="*/ 69273 h 3326061"/>
              <a:gd name="connsiteX2" fmla="*/ 1600200 w 3276600"/>
              <a:gd name="connsiteY2" fmla="*/ 13854 h 3326061"/>
              <a:gd name="connsiteX3" fmla="*/ 1570759 w 3276600"/>
              <a:gd name="connsiteY3" fmla="*/ 57150 h 3326061"/>
              <a:gd name="connsiteX4" fmla="*/ 1593273 w 3276600"/>
              <a:gd name="connsiteY4" fmla="*/ 29441 h 3326061"/>
              <a:gd name="connsiteX0" fmla="*/ 1607127 w 3276600"/>
              <a:gd name="connsiteY0" fmla="*/ 1732 h 3326061"/>
              <a:gd name="connsiteX1" fmla="*/ 1581150 w 3276600"/>
              <a:gd name="connsiteY1" fmla="*/ 69272 h 3326061"/>
              <a:gd name="connsiteX2" fmla="*/ 1572491 w 3276600"/>
              <a:gd name="connsiteY2" fmla="*/ 27709 h 3326061"/>
              <a:gd name="connsiteX3" fmla="*/ 3276600 w 3276600"/>
              <a:gd name="connsiteY3" fmla="*/ 2505941 h 3326061"/>
              <a:gd name="connsiteX4" fmla="*/ 2457450 w 3276600"/>
              <a:gd name="connsiteY4" fmla="*/ 3325091 h 3326061"/>
              <a:gd name="connsiteX5" fmla="*/ 0 w 3276600"/>
              <a:gd name="connsiteY5" fmla="*/ 3325091 h 3326061"/>
              <a:gd name="connsiteX6" fmla="*/ 1607127 w 3276600"/>
              <a:gd name="connsiteY6" fmla="*/ 1732 h 3326061"/>
              <a:gd name="connsiteX7" fmla="*/ 1607127 w 3276600"/>
              <a:gd name="connsiteY7" fmla="*/ 43296 h 3326061"/>
              <a:gd name="connsiteX8" fmla="*/ 1598468 w 3276600"/>
              <a:gd name="connsiteY8" fmla="*/ 1732 h 3326061"/>
              <a:gd name="connsiteX9" fmla="*/ 1572491 w 3276600"/>
              <a:gd name="connsiteY9" fmla="*/ 0 h 3326061"/>
              <a:gd name="connsiteX10" fmla="*/ 1570759 w 3276600"/>
              <a:gd name="connsiteY10" fmla="*/ 15586 h 3326061"/>
              <a:gd name="connsiteX11" fmla="*/ 2457450 w 3276600"/>
              <a:gd name="connsiteY11" fmla="*/ 3325091 h 3326061"/>
              <a:gd name="connsiteX12" fmla="*/ 1641764 w 3276600"/>
              <a:gd name="connsiteY12" fmla="*/ 353291 h 3326061"/>
              <a:gd name="connsiteX0" fmla="*/ 1607128 w 3276600"/>
              <a:gd name="connsiteY0" fmla="*/ 43296 h 3325958"/>
              <a:gd name="connsiteX1" fmla="*/ 1584614 w 3276600"/>
              <a:gd name="connsiteY1" fmla="*/ 15586 h 3325958"/>
              <a:gd name="connsiteX2" fmla="*/ 2457450 w 3276600"/>
              <a:gd name="connsiteY2" fmla="*/ 3325091 h 3325958"/>
              <a:gd name="connsiteX3" fmla="*/ 0 w 3276600"/>
              <a:gd name="connsiteY3" fmla="*/ 3325091 h 3325958"/>
              <a:gd name="connsiteX4" fmla="*/ 1607128 w 3276600"/>
              <a:gd name="connsiteY4" fmla="*/ 43296 h 3325958"/>
              <a:gd name="connsiteX0" fmla="*/ 1612323 w 3276600"/>
              <a:gd name="connsiteY0" fmla="*/ 43296 h 3325958"/>
              <a:gd name="connsiteX1" fmla="*/ 1586346 w 3276600"/>
              <a:gd name="connsiteY1" fmla="*/ 13855 h 3325958"/>
              <a:gd name="connsiteX2" fmla="*/ 3276600 w 3276600"/>
              <a:gd name="connsiteY2" fmla="*/ 2505941 h 3325958"/>
              <a:gd name="connsiteX3" fmla="*/ 2457450 w 3276600"/>
              <a:gd name="connsiteY3" fmla="*/ 3325091 h 3325958"/>
              <a:gd name="connsiteX4" fmla="*/ 1612323 w 3276600"/>
              <a:gd name="connsiteY4" fmla="*/ 43296 h 3325958"/>
              <a:gd name="connsiteX0" fmla="*/ 1593273 w 3276600"/>
              <a:gd name="connsiteY0" fmla="*/ 29441 h 3325958"/>
              <a:gd name="connsiteX1" fmla="*/ 1595005 w 3276600"/>
              <a:gd name="connsiteY1" fmla="*/ 69273 h 3325958"/>
              <a:gd name="connsiteX2" fmla="*/ 1600200 w 3276600"/>
              <a:gd name="connsiteY2" fmla="*/ 13854 h 3325958"/>
              <a:gd name="connsiteX3" fmla="*/ 1570759 w 3276600"/>
              <a:gd name="connsiteY3" fmla="*/ 57150 h 3325958"/>
              <a:gd name="connsiteX4" fmla="*/ 1593273 w 3276600"/>
              <a:gd name="connsiteY4" fmla="*/ 29441 h 3325958"/>
              <a:gd name="connsiteX0" fmla="*/ 1607127 w 3276600"/>
              <a:gd name="connsiteY0" fmla="*/ 1732 h 3325958"/>
              <a:gd name="connsiteX1" fmla="*/ 1581150 w 3276600"/>
              <a:gd name="connsiteY1" fmla="*/ 69272 h 3325958"/>
              <a:gd name="connsiteX2" fmla="*/ 1572491 w 3276600"/>
              <a:gd name="connsiteY2" fmla="*/ 27709 h 3325958"/>
              <a:gd name="connsiteX3" fmla="*/ 3276600 w 3276600"/>
              <a:gd name="connsiteY3" fmla="*/ 2505941 h 3325958"/>
              <a:gd name="connsiteX4" fmla="*/ 2457450 w 3276600"/>
              <a:gd name="connsiteY4" fmla="*/ 3325091 h 3325958"/>
              <a:gd name="connsiteX5" fmla="*/ 0 w 3276600"/>
              <a:gd name="connsiteY5" fmla="*/ 3325091 h 3325958"/>
              <a:gd name="connsiteX6" fmla="*/ 1607127 w 3276600"/>
              <a:gd name="connsiteY6" fmla="*/ 1732 h 3325958"/>
              <a:gd name="connsiteX7" fmla="*/ 1607127 w 3276600"/>
              <a:gd name="connsiteY7" fmla="*/ 43296 h 3325958"/>
              <a:gd name="connsiteX8" fmla="*/ 1598468 w 3276600"/>
              <a:gd name="connsiteY8" fmla="*/ 1732 h 3325958"/>
              <a:gd name="connsiteX9" fmla="*/ 1572491 w 3276600"/>
              <a:gd name="connsiteY9" fmla="*/ 0 h 3325958"/>
              <a:gd name="connsiteX10" fmla="*/ 1570759 w 3276600"/>
              <a:gd name="connsiteY10" fmla="*/ 15586 h 3325958"/>
              <a:gd name="connsiteX11" fmla="*/ 2457450 w 3276600"/>
              <a:gd name="connsiteY11" fmla="*/ 3325091 h 3325958"/>
              <a:gd name="connsiteX12" fmla="*/ 1613189 w 3276600"/>
              <a:gd name="connsiteY12" fmla="*/ 62778 h 3325958"/>
              <a:gd name="connsiteX0" fmla="*/ 1607128 w 3276600"/>
              <a:gd name="connsiteY0" fmla="*/ 43296 h 3325955"/>
              <a:gd name="connsiteX1" fmla="*/ 1584614 w 3276600"/>
              <a:gd name="connsiteY1" fmla="*/ 15586 h 3325955"/>
              <a:gd name="connsiteX2" fmla="*/ 2457450 w 3276600"/>
              <a:gd name="connsiteY2" fmla="*/ 3325091 h 3325955"/>
              <a:gd name="connsiteX3" fmla="*/ 0 w 3276600"/>
              <a:gd name="connsiteY3" fmla="*/ 3325091 h 3325955"/>
              <a:gd name="connsiteX4" fmla="*/ 1607128 w 3276600"/>
              <a:gd name="connsiteY4" fmla="*/ 43296 h 3325955"/>
              <a:gd name="connsiteX0" fmla="*/ 1612323 w 3276600"/>
              <a:gd name="connsiteY0" fmla="*/ 43296 h 3325955"/>
              <a:gd name="connsiteX1" fmla="*/ 1586346 w 3276600"/>
              <a:gd name="connsiteY1" fmla="*/ 13855 h 3325955"/>
              <a:gd name="connsiteX2" fmla="*/ 3276600 w 3276600"/>
              <a:gd name="connsiteY2" fmla="*/ 2505941 h 3325955"/>
              <a:gd name="connsiteX3" fmla="*/ 2457450 w 3276600"/>
              <a:gd name="connsiteY3" fmla="*/ 3325091 h 3325955"/>
              <a:gd name="connsiteX4" fmla="*/ 1612323 w 3276600"/>
              <a:gd name="connsiteY4" fmla="*/ 43296 h 3325955"/>
              <a:gd name="connsiteX0" fmla="*/ 1593273 w 3276600"/>
              <a:gd name="connsiteY0" fmla="*/ 29441 h 3325955"/>
              <a:gd name="connsiteX1" fmla="*/ 1595005 w 3276600"/>
              <a:gd name="connsiteY1" fmla="*/ 69273 h 3325955"/>
              <a:gd name="connsiteX2" fmla="*/ 1600200 w 3276600"/>
              <a:gd name="connsiteY2" fmla="*/ 13854 h 3325955"/>
              <a:gd name="connsiteX3" fmla="*/ 1570759 w 3276600"/>
              <a:gd name="connsiteY3" fmla="*/ 57150 h 3325955"/>
              <a:gd name="connsiteX4" fmla="*/ 1593273 w 3276600"/>
              <a:gd name="connsiteY4" fmla="*/ 29441 h 3325955"/>
              <a:gd name="connsiteX0" fmla="*/ 1607127 w 3276600"/>
              <a:gd name="connsiteY0" fmla="*/ 1732 h 3325955"/>
              <a:gd name="connsiteX1" fmla="*/ 1581150 w 3276600"/>
              <a:gd name="connsiteY1" fmla="*/ 69272 h 3325955"/>
              <a:gd name="connsiteX2" fmla="*/ 1572491 w 3276600"/>
              <a:gd name="connsiteY2" fmla="*/ 27709 h 3325955"/>
              <a:gd name="connsiteX3" fmla="*/ 3276600 w 3276600"/>
              <a:gd name="connsiteY3" fmla="*/ 2505941 h 3325955"/>
              <a:gd name="connsiteX4" fmla="*/ 2457450 w 3276600"/>
              <a:gd name="connsiteY4" fmla="*/ 3325091 h 3325955"/>
              <a:gd name="connsiteX5" fmla="*/ 0 w 3276600"/>
              <a:gd name="connsiteY5" fmla="*/ 3325091 h 3325955"/>
              <a:gd name="connsiteX6" fmla="*/ 1607127 w 3276600"/>
              <a:gd name="connsiteY6" fmla="*/ 1732 h 3325955"/>
              <a:gd name="connsiteX7" fmla="*/ 1607127 w 3276600"/>
              <a:gd name="connsiteY7" fmla="*/ 43296 h 3325955"/>
              <a:gd name="connsiteX8" fmla="*/ 1598468 w 3276600"/>
              <a:gd name="connsiteY8" fmla="*/ 1732 h 3325955"/>
              <a:gd name="connsiteX9" fmla="*/ 1572491 w 3276600"/>
              <a:gd name="connsiteY9" fmla="*/ 0 h 3325955"/>
              <a:gd name="connsiteX10" fmla="*/ 1570759 w 3276600"/>
              <a:gd name="connsiteY10" fmla="*/ 15586 h 3325955"/>
              <a:gd name="connsiteX11" fmla="*/ 2457450 w 3276600"/>
              <a:gd name="connsiteY11" fmla="*/ 3325091 h 3325955"/>
              <a:gd name="connsiteX12" fmla="*/ 1594139 w 3276600"/>
              <a:gd name="connsiteY12" fmla="*/ 53253 h 3325955"/>
              <a:gd name="connsiteX0" fmla="*/ 1607128 w 3276600"/>
              <a:gd name="connsiteY0" fmla="*/ 43296 h 3325955"/>
              <a:gd name="connsiteX1" fmla="*/ 1584614 w 3276600"/>
              <a:gd name="connsiteY1" fmla="*/ 15586 h 3325955"/>
              <a:gd name="connsiteX2" fmla="*/ 2457450 w 3276600"/>
              <a:gd name="connsiteY2" fmla="*/ 3325091 h 3325955"/>
              <a:gd name="connsiteX3" fmla="*/ 0 w 3276600"/>
              <a:gd name="connsiteY3" fmla="*/ 3325091 h 3325955"/>
              <a:gd name="connsiteX4" fmla="*/ 1607128 w 3276600"/>
              <a:gd name="connsiteY4" fmla="*/ 43296 h 3325955"/>
              <a:gd name="connsiteX0" fmla="*/ 1612323 w 3276600"/>
              <a:gd name="connsiteY0" fmla="*/ 43296 h 3325955"/>
              <a:gd name="connsiteX1" fmla="*/ 1586346 w 3276600"/>
              <a:gd name="connsiteY1" fmla="*/ 13855 h 3325955"/>
              <a:gd name="connsiteX2" fmla="*/ 3276600 w 3276600"/>
              <a:gd name="connsiteY2" fmla="*/ 2505941 h 3325955"/>
              <a:gd name="connsiteX3" fmla="*/ 2457450 w 3276600"/>
              <a:gd name="connsiteY3" fmla="*/ 3325091 h 3325955"/>
              <a:gd name="connsiteX4" fmla="*/ 1612323 w 3276600"/>
              <a:gd name="connsiteY4" fmla="*/ 43296 h 3325955"/>
              <a:gd name="connsiteX0" fmla="*/ 1593273 w 3276600"/>
              <a:gd name="connsiteY0" fmla="*/ 29441 h 3325955"/>
              <a:gd name="connsiteX1" fmla="*/ 1595005 w 3276600"/>
              <a:gd name="connsiteY1" fmla="*/ 69273 h 3325955"/>
              <a:gd name="connsiteX2" fmla="*/ 1600200 w 3276600"/>
              <a:gd name="connsiteY2" fmla="*/ 13854 h 3325955"/>
              <a:gd name="connsiteX3" fmla="*/ 1570759 w 3276600"/>
              <a:gd name="connsiteY3" fmla="*/ 57150 h 3325955"/>
              <a:gd name="connsiteX4" fmla="*/ 1593273 w 3276600"/>
              <a:gd name="connsiteY4" fmla="*/ 29441 h 3325955"/>
              <a:gd name="connsiteX0" fmla="*/ 1607127 w 3276600"/>
              <a:gd name="connsiteY0" fmla="*/ 1732 h 3325955"/>
              <a:gd name="connsiteX1" fmla="*/ 1581150 w 3276600"/>
              <a:gd name="connsiteY1" fmla="*/ 69272 h 3325955"/>
              <a:gd name="connsiteX2" fmla="*/ 1572491 w 3276600"/>
              <a:gd name="connsiteY2" fmla="*/ 27709 h 3325955"/>
              <a:gd name="connsiteX3" fmla="*/ 3276600 w 3276600"/>
              <a:gd name="connsiteY3" fmla="*/ 2505941 h 3325955"/>
              <a:gd name="connsiteX4" fmla="*/ 2457450 w 3276600"/>
              <a:gd name="connsiteY4" fmla="*/ 3325091 h 3325955"/>
              <a:gd name="connsiteX5" fmla="*/ 0 w 3276600"/>
              <a:gd name="connsiteY5" fmla="*/ 3325091 h 3325955"/>
              <a:gd name="connsiteX6" fmla="*/ 1607127 w 3276600"/>
              <a:gd name="connsiteY6" fmla="*/ 1732 h 3325955"/>
              <a:gd name="connsiteX7" fmla="*/ 1607127 w 3276600"/>
              <a:gd name="connsiteY7" fmla="*/ 43296 h 3325955"/>
              <a:gd name="connsiteX8" fmla="*/ 1598468 w 3276600"/>
              <a:gd name="connsiteY8" fmla="*/ 1732 h 3325955"/>
              <a:gd name="connsiteX9" fmla="*/ 1572491 w 3276600"/>
              <a:gd name="connsiteY9" fmla="*/ 0 h 3325955"/>
              <a:gd name="connsiteX10" fmla="*/ 1613622 w 3276600"/>
              <a:gd name="connsiteY10" fmla="*/ 34636 h 3325955"/>
              <a:gd name="connsiteX11" fmla="*/ 2457450 w 3276600"/>
              <a:gd name="connsiteY11" fmla="*/ 3325091 h 3325955"/>
              <a:gd name="connsiteX12" fmla="*/ 1594139 w 3276600"/>
              <a:gd name="connsiteY12" fmla="*/ 53253 h 3325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276600" h="3325955" stroke="0" extrusionOk="0">
                <a:moveTo>
                  <a:pt x="1607128" y="43296"/>
                </a:moveTo>
                <a:lnTo>
                  <a:pt x="1584614" y="15586"/>
                </a:lnTo>
                <a:lnTo>
                  <a:pt x="2457450" y="3325091"/>
                </a:lnTo>
                <a:lnTo>
                  <a:pt x="0" y="3325091"/>
                </a:lnTo>
                <a:lnTo>
                  <a:pt x="1607128" y="43296"/>
                </a:lnTo>
                <a:close/>
              </a:path>
              <a:path w="3276600" h="3325955" fill="darkenLess" stroke="0" extrusionOk="0">
                <a:moveTo>
                  <a:pt x="1612323" y="43296"/>
                </a:moveTo>
                <a:lnTo>
                  <a:pt x="1586346" y="13855"/>
                </a:lnTo>
                <a:lnTo>
                  <a:pt x="3276600" y="2505941"/>
                </a:lnTo>
                <a:lnTo>
                  <a:pt x="2457450" y="3325091"/>
                </a:lnTo>
                <a:lnTo>
                  <a:pt x="1612323" y="43296"/>
                </a:lnTo>
                <a:close/>
              </a:path>
              <a:path w="3276600" h="3325955" fill="lightenLess" stroke="0" extrusionOk="0">
                <a:moveTo>
                  <a:pt x="1593273" y="29441"/>
                </a:moveTo>
                <a:cubicBezTo>
                  <a:pt x="1593850" y="42718"/>
                  <a:pt x="1594428" y="55996"/>
                  <a:pt x="1595005" y="69273"/>
                </a:cubicBezTo>
                <a:lnTo>
                  <a:pt x="1600200" y="13854"/>
                </a:lnTo>
                <a:lnTo>
                  <a:pt x="1570759" y="57150"/>
                </a:lnTo>
                <a:lnTo>
                  <a:pt x="1593273" y="29441"/>
                </a:lnTo>
                <a:close/>
              </a:path>
              <a:path w="3276600" h="3325955" fill="none" extrusionOk="0">
                <a:moveTo>
                  <a:pt x="1607127" y="1732"/>
                </a:moveTo>
                <a:lnTo>
                  <a:pt x="1581150" y="69272"/>
                </a:lnTo>
                <a:lnTo>
                  <a:pt x="1572491" y="27709"/>
                </a:lnTo>
                <a:lnTo>
                  <a:pt x="3276600" y="2505941"/>
                </a:lnTo>
                <a:lnTo>
                  <a:pt x="2457450" y="3325091"/>
                </a:lnTo>
                <a:lnTo>
                  <a:pt x="0" y="3325091"/>
                </a:lnTo>
                <a:lnTo>
                  <a:pt x="1607127" y="1732"/>
                </a:lnTo>
                <a:close/>
                <a:moveTo>
                  <a:pt x="1607127" y="43296"/>
                </a:moveTo>
                <a:lnTo>
                  <a:pt x="1598468" y="1732"/>
                </a:lnTo>
                <a:lnTo>
                  <a:pt x="1572491" y="0"/>
                </a:lnTo>
                <a:moveTo>
                  <a:pt x="1613622" y="34636"/>
                </a:moveTo>
                <a:lnTo>
                  <a:pt x="2457450" y="3325091"/>
                </a:lnTo>
                <a:cubicBezTo>
                  <a:pt x="2476211" y="3381375"/>
                  <a:pt x="1755415" y="672378"/>
                  <a:pt x="1594139" y="53253"/>
                </a:cubicBezTo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cap="none" smtClean="0"/>
              <a:t>Prisms vs Pyramids</a:t>
            </a:r>
          </a:p>
        </p:txBody>
      </p:sp>
      <p:sp>
        <p:nvSpPr>
          <p:cNvPr id="4198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mtClean="0"/>
              <a:t>Why do prisms have RECTANGULAR lateral faces?</a:t>
            </a:r>
          </a:p>
          <a:p>
            <a:pPr>
              <a:lnSpc>
                <a:spcPct val="90000"/>
              </a:lnSpc>
            </a:pPr>
            <a:endParaRPr lang="en-US" smtClean="0"/>
          </a:p>
          <a:p>
            <a:pPr>
              <a:lnSpc>
                <a:spcPct val="90000"/>
              </a:lnSpc>
            </a:pPr>
            <a:endParaRPr lang="en-US" smtClean="0"/>
          </a:p>
          <a:p>
            <a:pPr>
              <a:lnSpc>
                <a:spcPct val="90000"/>
              </a:lnSpc>
            </a:pPr>
            <a:endParaRPr lang="en-US" smtClean="0"/>
          </a:p>
          <a:p>
            <a:pPr>
              <a:lnSpc>
                <a:spcPct val="90000"/>
              </a:lnSpc>
            </a:pPr>
            <a:r>
              <a:rPr lang="en-US" smtClean="0"/>
              <a:t>Why do pyramids have TRIANGULAR lateral faces?</a:t>
            </a:r>
          </a:p>
          <a:p>
            <a:pPr>
              <a:lnSpc>
                <a:spcPct val="90000"/>
              </a:lnSpc>
            </a:pPr>
            <a:endParaRPr lang="en-US" smtClean="0"/>
          </a:p>
          <a:p>
            <a:pPr>
              <a:lnSpc>
                <a:spcPct val="90000"/>
              </a:lnSpc>
            </a:pPr>
            <a:endParaRPr lang="en-US" smtClean="0"/>
          </a:p>
          <a:p>
            <a:pPr>
              <a:lnSpc>
                <a:spcPct val="90000"/>
              </a:lnSpc>
            </a:pPr>
            <a:endParaRPr lang="en-US" smtClean="0"/>
          </a:p>
          <a:p>
            <a:pPr>
              <a:lnSpc>
                <a:spcPct val="90000"/>
              </a:lnSpc>
            </a:pPr>
            <a:endParaRPr lang="en-US" smtClean="0"/>
          </a:p>
          <a:p>
            <a:pPr>
              <a:lnSpc>
                <a:spcPct val="90000"/>
              </a:lnSpc>
            </a:pPr>
            <a:r>
              <a:rPr lang="en-US" smtClean="0"/>
              <a:t>How do you know HOW MANY faces a pyramid or base has?</a:t>
            </a:r>
          </a:p>
        </p:txBody>
      </p:sp>
      <p:sp>
        <p:nvSpPr>
          <p:cNvPr id="6" name="Cube 5"/>
          <p:cNvSpPr>
            <a:spLocks noChangeArrowheads="1"/>
          </p:cNvSpPr>
          <p:nvPr/>
        </p:nvSpPr>
        <p:spPr bwMode="auto">
          <a:xfrm rot="5400000">
            <a:off x="3810000" y="1752600"/>
            <a:ext cx="1066800" cy="1981200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25400" algn="ctr">
            <a:solidFill>
              <a:srgbClr val="6B766F"/>
            </a:solidFill>
            <a:miter lim="800000"/>
            <a:headEnd/>
            <a:tailEnd/>
          </a:ln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</a:endParaRPr>
          </a:p>
        </p:txBody>
      </p:sp>
      <p:sp>
        <p:nvSpPr>
          <p:cNvPr id="8" name="Cube 7"/>
          <p:cNvSpPr/>
          <p:nvPr/>
        </p:nvSpPr>
        <p:spPr>
          <a:xfrm>
            <a:off x="3429000" y="4038600"/>
            <a:ext cx="1524000" cy="1268413"/>
          </a:xfrm>
          <a:custGeom>
            <a:avLst/>
            <a:gdLst>
              <a:gd name="connsiteX0" fmla="*/ 0 w 3276600"/>
              <a:gd name="connsiteY0" fmla="*/ 819150 h 3657600"/>
              <a:gd name="connsiteX1" fmla="*/ 2457450 w 3276600"/>
              <a:gd name="connsiteY1" fmla="*/ 819150 h 3657600"/>
              <a:gd name="connsiteX2" fmla="*/ 2457450 w 3276600"/>
              <a:gd name="connsiteY2" fmla="*/ 3657600 h 3657600"/>
              <a:gd name="connsiteX3" fmla="*/ 0 w 3276600"/>
              <a:gd name="connsiteY3" fmla="*/ 3657600 h 3657600"/>
              <a:gd name="connsiteX4" fmla="*/ 0 w 3276600"/>
              <a:gd name="connsiteY4" fmla="*/ 819150 h 3657600"/>
              <a:gd name="connsiteX0" fmla="*/ 2457450 w 3276600"/>
              <a:gd name="connsiteY0" fmla="*/ 819150 h 3657600"/>
              <a:gd name="connsiteX1" fmla="*/ 3276600 w 3276600"/>
              <a:gd name="connsiteY1" fmla="*/ 0 h 3657600"/>
              <a:gd name="connsiteX2" fmla="*/ 3276600 w 3276600"/>
              <a:gd name="connsiteY2" fmla="*/ 2838450 h 3657600"/>
              <a:gd name="connsiteX3" fmla="*/ 2457450 w 3276600"/>
              <a:gd name="connsiteY3" fmla="*/ 3657600 h 3657600"/>
              <a:gd name="connsiteX4" fmla="*/ 2457450 w 3276600"/>
              <a:gd name="connsiteY4" fmla="*/ 819150 h 3657600"/>
              <a:gd name="connsiteX0" fmla="*/ 0 w 3276600"/>
              <a:gd name="connsiteY0" fmla="*/ 819150 h 3657600"/>
              <a:gd name="connsiteX1" fmla="*/ 819150 w 3276600"/>
              <a:gd name="connsiteY1" fmla="*/ 0 h 3657600"/>
              <a:gd name="connsiteX2" fmla="*/ 3276600 w 3276600"/>
              <a:gd name="connsiteY2" fmla="*/ 0 h 3657600"/>
              <a:gd name="connsiteX3" fmla="*/ 2457450 w 3276600"/>
              <a:gd name="connsiteY3" fmla="*/ 819150 h 3657600"/>
              <a:gd name="connsiteX4" fmla="*/ 0 w 3276600"/>
              <a:gd name="connsiteY4" fmla="*/ 819150 h 3657600"/>
              <a:gd name="connsiteX0" fmla="*/ 0 w 3276600"/>
              <a:gd name="connsiteY0" fmla="*/ 819150 h 3657600"/>
              <a:gd name="connsiteX1" fmla="*/ 819150 w 3276600"/>
              <a:gd name="connsiteY1" fmla="*/ 0 h 3657600"/>
              <a:gd name="connsiteX2" fmla="*/ 3276600 w 3276600"/>
              <a:gd name="connsiteY2" fmla="*/ 0 h 3657600"/>
              <a:gd name="connsiteX3" fmla="*/ 3276600 w 3276600"/>
              <a:gd name="connsiteY3" fmla="*/ 2838450 h 3657600"/>
              <a:gd name="connsiteX4" fmla="*/ 2457450 w 3276600"/>
              <a:gd name="connsiteY4" fmla="*/ 3657600 h 3657600"/>
              <a:gd name="connsiteX5" fmla="*/ 0 w 3276600"/>
              <a:gd name="connsiteY5" fmla="*/ 3657600 h 3657600"/>
              <a:gd name="connsiteX6" fmla="*/ 0 w 3276600"/>
              <a:gd name="connsiteY6" fmla="*/ 819150 h 3657600"/>
              <a:gd name="connsiteX7" fmla="*/ 0 w 3276600"/>
              <a:gd name="connsiteY7" fmla="*/ 819150 h 3657600"/>
              <a:gd name="connsiteX8" fmla="*/ 2457450 w 3276600"/>
              <a:gd name="connsiteY8" fmla="*/ 819150 h 3657600"/>
              <a:gd name="connsiteX9" fmla="*/ 3276600 w 3276600"/>
              <a:gd name="connsiteY9" fmla="*/ 0 h 3657600"/>
              <a:gd name="connsiteX10" fmla="*/ 2457450 w 3276600"/>
              <a:gd name="connsiteY10" fmla="*/ 819150 h 3657600"/>
              <a:gd name="connsiteX11" fmla="*/ 2457450 w 3276600"/>
              <a:gd name="connsiteY11" fmla="*/ 3657600 h 3657600"/>
              <a:gd name="connsiteX0" fmla="*/ 0 w 3276600"/>
              <a:gd name="connsiteY0" fmla="*/ 819150 h 3657600"/>
              <a:gd name="connsiteX1" fmla="*/ 2457450 w 3276600"/>
              <a:gd name="connsiteY1" fmla="*/ 819150 h 3657600"/>
              <a:gd name="connsiteX2" fmla="*/ 2457450 w 3276600"/>
              <a:gd name="connsiteY2" fmla="*/ 3657600 h 3657600"/>
              <a:gd name="connsiteX3" fmla="*/ 0 w 3276600"/>
              <a:gd name="connsiteY3" fmla="*/ 3657600 h 3657600"/>
              <a:gd name="connsiteX4" fmla="*/ 0 w 3276600"/>
              <a:gd name="connsiteY4" fmla="*/ 819150 h 3657600"/>
              <a:gd name="connsiteX0" fmla="*/ 2457450 w 3276600"/>
              <a:gd name="connsiteY0" fmla="*/ 819150 h 3657600"/>
              <a:gd name="connsiteX1" fmla="*/ 3276600 w 3276600"/>
              <a:gd name="connsiteY1" fmla="*/ 0 h 3657600"/>
              <a:gd name="connsiteX2" fmla="*/ 3276600 w 3276600"/>
              <a:gd name="connsiteY2" fmla="*/ 2838450 h 3657600"/>
              <a:gd name="connsiteX3" fmla="*/ 2457450 w 3276600"/>
              <a:gd name="connsiteY3" fmla="*/ 3657600 h 3657600"/>
              <a:gd name="connsiteX4" fmla="*/ 2457450 w 3276600"/>
              <a:gd name="connsiteY4" fmla="*/ 819150 h 3657600"/>
              <a:gd name="connsiteX0" fmla="*/ 0 w 3276600"/>
              <a:gd name="connsiteY0" fmla="*/ 819150 h 3657600"/>
              <a:gd name="connsiteX1" fmla="*/ 819150 w 3276600"/>
              <a:gd name="connsiteY1" fmla="*/ 0 h 3657600"/>
              <a:gd name="connsiteX2" fmla="*/ 3276600 w 3276600"/>
              <a:gd name="connsiteY2" fmla="*/ 0 h 3657600"/>
              <a:gd name="connsiteX3" fmla="*/ 2457450 w 3276600"/>
              <a:gd name="connsiteY3" fmla="*/ 819150 h 3657600"/>
              <a:gd name="connsiteX4" fmla="*/ 0 w 3276600"/>
              <a:gd name="connsiteY4" fmla="*/ 819150 h 3657600"/>
              <a:gd name="connsiteX0" fmla="*/ 0 w 3276600"/>
              <a:gd name="connsiteY0" fmla="*/ 819150 h 3657600"/>
              <a:gd name="connsiteX1" fmla="*/ 819150 w 3276600"/>
              <a:gd name="connsiteY1" fmla="*/ 0 h 3657600"/>
              <a:gd name="connsiteX2" fmla="*/ 3276600 w 3276600"/>
              <a:gd name="connsiteY2" fmla="*/ 0 h 3657600"/>
              <a:gd name="connsiteX3" fmla="*/ 3276600 w 3276600"/>
              <a:gd name="connsiteY3" fmla="*/ 2838450 h 3657600"/>
              <a:gd name="connsiteX4" fmla="*/ 2457450 w 3276600"/>
              <a:gd name="connsiteY4" fmla="*/ 3657600 h 3657600"/>
              <a:gd name="connsiteX5" fmla="*/ 0 w 3276600"/>
              <a:gd name="connsiteY5" fmla="*/ 3657600 h 3657600"/>
              <a:gd name="connsiteX6" fmla="*/ 0 w 3276600"/>
              <a:gd name="connsiteY6" fmla="*/ 819150 h 3657600"/>
              <a:gd name="connsiteX7" fmla="*/ 1607127 w 3276600"/>
              <a:gd name="connsiteY7" fmla="*/ 375805 h 3657600"/>
              <a:gd name="connsiteX8" fmla="*/ 2457450 w 3276600"/>
              <a:gd name="connsiteY8" fmla="*/ 819150 h 3657600"/>
              <a:gd name="connsiteX9" fmla="*/ 3276600 w 3276600"/>
              <a:gd name="connsiteY9" fmla="*/ 0 h 3657600"/>
              <a:gd name="connsiteX10" fmla="*/ 2457450 w 3276600"/>
              <a:gd name="connsiteY10" fmla="*/ 819150 h 3657600"/>
              <a:gd name="connsiteX11" fmla="*/ 2457450 w 3276600"/>
              <a:gd name="connsiteY11" fmla="*/ 3657600 h 3657600"/>
              <a:gd name="connsiteX0" fmla="*/ 0 w 3276600"/>
              <a:gd name="connsiteY0" fmla="*/ 819150 h 3657600"/>
              <a:gd name="connsiteX1" fmla="*/ 2457450 w 3276600"/>
              <a:gd name="connsiteY1" fmla="*/ 819150 h 3657600"/>
              <a:gd name="connsiteX2" fmla="*/ 2457450 w 3276600"/>
              <a:gd name="connsiteY2" fmla="*/ 3657600 h 3657600"/>
              <a:gd name="connsiteX3" fmla="*/ 0 w 3276600"/>
              <a:gd name="connsiteY3" fmla="*/ 3657600 h 3657600"/>
              <a:gd name="connsiteX4" fmla="*/ 0 w 3276600"/>
              <a:gd name="connsiteY4" fmla="*/ 819150 h 3657600"/>
              <a:gd name="connsiteX0" fmla="*/ 2457450 w 3276600"/>
              <a:gd name="connsiteY0" fmla="*/ 819150 h 3657600"/>
              <a:gd name="connsiteX1" fmla="*/ 3276600 w 3276600"/>
              <a:gd name="connsiteY1" fmla="*/ 0 h 3657600"/>
              <a:gd name="connsiteX2" fmla="*/ 3276600 w 3276600"/>
              <a:gd name="connsiteY2" fmla="*/ 2838450 h 3657600"/>
              <a:gd name="connsiteX3" fmla="*/ 2457450 w 3276600"/>
              <a:gd name="connsiteY3" fmla="*/ 3657600 h 3657600"/>
              <a:gd name="connsiteX4" fmla="*/ 2457450 w 3276600"/>
              <a:gd name="connsiteY4" fmla="*/ 819150 h 3657600"/>
              <a:gd name="connsiteX0" fmla="*/ 0 w 3276600"/>
              <a:gd name="connsiteY0" fmla="*/ 819150 h 3657600"/>
              <a:gd name="connsiteX1" fmla="*/ 819150 w 3276600"/>
              <a:gd name="connsiteY1" fmla="*/ 0 h 3657600"/>
              <a:gd name="connsiteX2" fmla="*/ 3276600 w 3276600"/>
              <a:gd name="connsiteY2" fmla="*/ 0 h 3657600"/>
              <a:gd name="connsiteX3" fmla="*/ 2457450 w 3276600"/>
              <a:gd name="connsiteY3" fmla="*/ 819150 h 3657600"/>
              <a:gd name="connsiteX4" fmla="*/ 0 w 3276600"/>
              <a:gd name="connsiteY4" fmla="*/ 819150 h 3657600"/>
              <a:gd name="connsiteX0" fmla="*/ 1607127 w 3276600"/>
              <a:gd name="connsiteY0" fmla="*/ 334241 h 3657600"/>
              <a:gd name="connsiteX1" fmla="*/ 819150 w 3276600"/>
              <a:gd name="connsiteY1" fmla="*/ 0 h 3657600"/>
              <a:gd name="connsiteX2" fmla="*/ 3276600 w 3276600"/>
              <a:gd name="connsiteY2" fmla="*/ 0 h 3657600"/>
              <a:gd name="connsiteX3" fmla="*/ 3276600 w 3276600"/>
              <a:gd name="connsiteY3" fmla="*/ 2838450 h 3657600"/>
              <a:gd name="connsiteX4" fmla="*/ 2457450 w 3276600"/>
              <a:gd name="connsiteY4" fmla="*/ 3657600 h 3657600"/>
              <a:gd name="connsiteX5" fmla="*/ 0 w 3276600"/>
              <a:gd name="connsiteY5" fmla="*/ 3657600 h 3657600"/>
              <a:gd name="connsiteX6" fmla="*/ 1607127 w 3276600"/>
              <a:gd name="connsiteY6" fmla="*/ 334241 h 3657600"/>
              <a:gd name="connsiteX7" fmla="*/ 1607127 w 3276600"/>
              <a:gd name="connsiteY7" fmla="*/ 375805 h 3657600"/>
              <a:gd name="connsiteX8" fmla="*/ 2457450 w 3276600"/>
              <a:gd name="connsiteY8" fmla="*/ 819150 h 3657600"/>
              <a:gd name="connsiteX9" fmla="*/ 3276600 w 3276600"/>
              <a:gd name="connsiteY9" fmla="*/ 0 h 3657600"/>
              <a:gd name="connsiteX10" fmla="*/ 2457450 w 3276600"/>
              <a:gd name="connsiteY10" fmla="*/ 819150 h 3657600"/>
              <a:gd name="connsiteX11" fmla="*/ 2457450 w 3276600"/>
              <a:gd name="connsiteY11" fmla="*/ 3657600 h 3657600"/>
              <a:gd name="connsiteX0" fmla="*/ 0 w 3276600"/>
              <a:gd name="connsiteY0" fmla="*/ 819150 h 3657600"/>
              <a:gd name="connsiteX1" fmla="*/ 2457450 w 3276600"/>
              <a:gd name="connsiteY1" fmla="*/ 819150 h 3657600"/>
              <a:gd name="connsiteX2" fmla="*/ 2457450 w 3276600"/>
              <a:gd name="connsiteY2" fmla="*/ 3657600 h 3657600"/>
              <a:gd name="connsiteX3" fmla="*/ 0 w 3276600"/>
              <a:gd name="connsiteY3" fmla="*/ 3657600 h 3657600"/>
              <a:gd name="connsiteX4" fmla="*/ 0 w 3276600"/>
              <a:gd name="connsiteY4" fmla="*/ 819150 h 3657600"/>
              <a:gd name="connsiteX0" fmla="*/ 2457450 w 3276600"/>
              <a:gd name="connsiteY0" fmla="*/ 819150 h 3657600"/>
              <a:gd name="connsiteX1" fmla="*/ 3276600 w 3276600"/>
              <a:gd name="connsiteY1" fmla="*/ 0 h 3657600"/>
              <a:gd name="connsiteX2" fmla="*/ 3276600 w 3276600"/>
              <a:gd name="connsiteY2" fmla="*/ 2838450 h 3657600"/>
              <a:gd name="connsiteX3" fmla="*/ 2457450 w 3276600"/>
              <a:gd name="connsiteY3" fmla="*/ 3657600 h 3657600"/>
              <a:gd name="connsiteX4" fmla="*/ 2457450 w 3276600"/>
              <a:gd name="connsiteY4" fmla="*/ 819150 h 3657600"/>
              <a:gd name="connsiteX0" fmla="*/ 0 w 3276600"/>
              <a:gd name="connsiteY0" fmla="*/ 819150 h 3657600"/>
              <a:gd name="connsiteX1" fmla="*/ 819150 w 3276600"/>
              <a:gd name="connsiteY1" fmla="*/ 0 h 3657600"/>
              <a:gd name="connsiteX2" fmla="*/ 3276600 w 3276600"/>
              <a:gd name="connsiteY2" fmla="*/ 0 h 3657600"/>
              <a:gd name="connsiteX3" fmla="*/ 2457450 w 3276600"/>
              <a:gd name="connsiteY3" fmla="*/ 819150 h 3657600"/>
              <a:gd name="connsiteX4" fmla="*/ 0 w 3276600"/>
              <a:gd name="connsiteY4" fmla="*/ 819150 h 3657600"/>
              <a:gd name="connsiteX0" fmla="*/ 1607127 w 3276600"/>
              <a:gd name="connsiteY0" fmla="*/ 334241 h 3657600"/>
              <a:gd name="connsiteX1" fmla="*/ 819150 w 3276600"/>
              <a:gd name="connsiteY1" fmla="*/ 0 h 3657600"/>
              <a:gd name="connsiteX2" fmla="*/ 3276600 w 3276600"/>
              <a:gd name="connsiteY2" fmla="*/ 0 h 3657600"/>
              <a:gd name="connsiteX3" fmla="*/ 3276600 w 3276600"/>
              <a:gd name="connsiteY3" fmla="*/ 2838450 h 3657600"/>
              <a:gd name="connsiteX4" fmla="*/ 2457450 w 3276600"/>
              <a:gd name="connsiteY4" fmla="*/ 3657600 h 3657600"/>
              <a:gd name="connsiteX5" fmla="*/ 0 w 3276600"/>
              <a:gd name="connsiteY5" fmla="*/ 3657600 h 3657600"/>
              <a:gd name="connsiteX6" fmla="*/ 1607127 w 3276600"/>
              <a:gd name="connsiteY6" fmla="*/ 334241 h 3657600"/>
              <a:gd name="connsiteX7" fmla="*/ 1607127 w 3276600"/>
              <a:gd name="connsiteY7" fmla="*/ 375805 h 3657600"/>
              <a:gd name="connsiteX8" fmla="*/ 2457450 w 3276600"/>
              <a:gd name="connsiteY8" fmla="*/ 819150 h 3657600"/>
              <a:gd name="connsiteX9" fmla="*/ 3276600 w 3276600"/>
              <a:gd name="connsiteY9" fmla="*/ 0 h 3657600"/>
              <a:gd name="connsiteX10" fmla="*/ 1570759 w 3276600"/>
              <a:gd name="connsiteY10" fmla="*/ 348095 h 3657600"/>
              <a:gd name="connsiteX11" fmla="*/ 2457450 w 3276600"/>
              <a:gd name="connsiteY11" fmla="*/ 3657600 h 3657600"/>
              <a:gd name="connsiteX0" fmla="*/ 0 w 3276600"/>
              <a:gd name="connsiteY0" fmla="*/ 819150 h 3657600"/>
              <a:gd name="connsiteX1" fmla="*/ 2457450 w 3276600"/>
              <a:gd name="connsiteY1" fmla="*/ 819150 h 3657600"/>
              <a:gd name="connsiteX2" fmla="*/ 2457450 w 3276600"/>
              <a:gd name="connsiteY2" fmla="*/ 3657600 h 3657600"/>
              <a:gd name="connsiteX3" fmla="*/ 0 w 3276600"/>
              <a:gd name="connsiteY3" fmla="*/ 3657600 h 3657600"/>
              <a:gd name="connsiteX4" fmla="*/ 0 w 3276600"/>
              <a:gd name="connsiteY4" fmla="*/ 819150 h 3657600"/>
              <a:gd name="connsiteX0" fmla="*/ 2457450 w 3276600"/>
              <a:gd name="connsiteY0" fmla="*/ 819150 h 3657600"/>
              <a:gd name="connsiteX1" fmla="*/ 3276600 w 3276600"/>
              <a:gd name="connsiteY1" fmla="*/ 0 h 3657600"/>
              <a:gd name="connsiteX2" fmla="*/ 3276600 w 3276600"/>
              <a:gd name="connsiteY2" fmla="*/ 2838450 h 3657600"/>
              <a:gd name="connsiteX3" fmla="*/ 2457450 w 3276600"/>
              <a:gd name="connsiteY3" fmla="*/ 3657600 h 3657600"/>
              <a:gd name="connsiteX4" fmla="*/ 2457450 w 3276600"/>
              <a:gd name="connsiteY4" fmla="*/ 819150 h 3657600"/>
              <a:gd name="connsiteX0" fmla="*/ 0 w 3276600"/>
              <a:gd name="connsiteY0" fmla="*/ 819150 h 3657600"/>
              <a:gd name="connsiteX1" fmla="*/ 819150 w 3276600"/>
              <a:gd name="connsiteY1" fmla="*/ 0 h 3657600"/>
              <a:gd name="connsiteX2" fmla="*/ 3276600 w 3276600"/>
              <a:gd name="connsiteY2" fmla="*/ 0 h 3657600"/>
              <a:gd name="connsiteX3" fmla="*/ 2457450 w 3276600"/>
              <a:gd name="connsiteY3" fmla="*/ 819150 h 3657600"/>
              <a:gd name="connsiteX4" fmla="*/ 0 w 3276600"/>
              <a:gd name="connsiteY4" fmla="*/ 819150 h 3657600"/>
              <a:gd name="connsiteX0" fmla="*/ 1607127 w 3276600"/>
              <a:gd name="connsiteY0" fmla="*/ 334241 h 3657600"/>
              <a:gd name="connsiteX1" fmla="*/ 819150 w 3276600"/>
              <a:gd name="connsiteY1" fmla="*/ 0 h 3657600"/>
              <a:gd name="connsiteX2" fmla="*/ 3276600 w 3276600"/>
              <a:gd name="connsiteY2" fmla="*/ 0 h 3657600"/>
              <a:gd name="connsiteX3" fmla="*/ 3276600 w 3276600"/>
              <a:gd name="connsiteY3" fmla="*/ 2838450 h 3657600"/>
              <a:gd name="connsiteX4" fmla="*/ 2457450 w 3276600"/>
              <a:gd name="connsiteY4" fmla="*/ 3657600 h 3657600"/>
              <a:gd name="connsiteX5" fmla="*/ 0 w 3276600"/>
              <a:gd name="connsiteY5" fmla="*/ 3657600 h 3657600"/>
              <a:gd name="connsiteX6" fmla="*/ 1607127 w 3276600"/>
              <a:gd name="connsiteY6" fmla="*/ 334241 h 3657600"/>
              <a:gd name="connsiteX7" fmla="*/ 1607127 w 3276600"/>
              <a:gd name="connsiteY7" fmla="*/ 375805 h 3657600"/>
              <a:gd name="connsiteX8" fmla="*/ 1598468 w 3276600"/>
              <a:gd name="connsiteY8" fmla="*/ 334241 h 3657600"/>
              <a:gd name="connsiteX9" fmla="*/ 3276600 w 3276600"/>
              <a:gd name="connsiteY9" fmla="*/ 0 h 3657600"/>
              <a:gd name="connsiteX10" fmla="*/ 1570759 w 3276600"/>
              <a:gd name="connsiteY10" fmla="*/ 348095 h 3657600"/>
              <a:gd name="connsiteX11" fmla="*/ 2457450 w 3276600"/>
              <a:gd name="connsiteY11" fmla="*/ 3657600 h 3657600"/>
              <a:gd name="connsiteX0" fmla="*/ 0 w 3276600"/>
              <a:gd name="connsiteY0" fmla="*/ 819150 h 3657600"/>
              <a:gd name="connsiteX1" fmla="*/ 2457450 w 3276600"/>
              <a:gd name="connsiteY1" fmla="*/ 819150 h 3657600"/>
              <a:gd name="connsiteX2" fmla="*/ 2457450 w 3276600"/>
              <a:gd name="connsiteY2" fmla="*/ 3657600 h 3657600"/>
              <a:gd name="connsiteX3" fmla="*/ 0 w 3276600"/>
              <a:gd name="connsiteY3" fmla="*/ 3657600 h 3657600"/>
              <a:gd name="connsiteX4" fmla="*/ 0 w 3276600"/>
              <a:gd name="connsiteY4" fmla="*/ 819150 h 3657600"/>
              <a:gd name="connsiteX0" fmla="*/ 2457450 w 3276600"/>
              <a:gd name="connsiteY0" fmla="*/ 819150 h 3657600"/>
              <a:gd name="connsiteX1" fmla="*/ 3276600 w 3276600"/>
              <a:gd name="connsiteY1" fmla="*/ 0 h 3657600"/>
              <a:gd name="connsiteX2" fmla="*/ 3276600 w 3276600"/>
              <a:gd name="connsiteY2" fmla="*/ 2838450 h 3657600"/>
              <a:gd name="connsiteX3" fmla="*/ 2457450 w 3276600"/>
              <a:gd name="connsiteY3" fmla="*/ 3657600 h 3657600"/>
              <a:gd name="connsiteX4" fmla="*/ 2457450 w 3276600"/>
              <a:gd name="connsiteY4" fmla="*/ 819150 h 3657600"/>
              <a:gd name="connsiteX0" fmla="*/ 0 w 3276600"/>
              <a:gd name="connsiteY0" fmla="*/ 819150 h 3657600"/>
              <a:gd name="connsiteX1" fmla="*/ 819150 w 3276600"/>
              <a:gd name="connsiteY1" fmla="*/ 0 h 3657600"/>
              <a:gd name="connsiteX2" fmla="*/ 3276600 w 3276600"/>
              <a:gd name="connsiteY2" fmla="*/ 0 h 3657600"/>
              <a:gd name="connsiteX3" fmla="*/ 2457450 w 3276600"/>
              <a:gd name="connsiteY3" fmla="*/ 819150 h 3657600"/>
              <a:gd name="connsiteX4" fmla="*/ 0 w 3276600"/>
              <a:gd name="connsiteY4" fmla="*/ 819150 h 3657600"/>
              <a:gd name="connsiteX0" fmla="*/ 1607127 w 3276600"/>
              <a:gd name="connsiteY0" fmla="*/ 334241 h 3657600"/>
              <a:gd name="connsiteX1" fmla="*/ 819150 w 3276600"/>
              <a:gd name="connsiteY1" fmla="*/ 0 h 3657600"/>
              <a:gd name="connsiteX2" fmla="*/ 3276600 w 3276600"/>
              <a:gd name="connsiteY2" fmla="*/ 0 h 3657600"/>
              <a:gd name="connsiteX3" fmla="*/ 3276600 w 3276600"/>
              <a:gd name="connsiteY3" fmla="*/ 2838450 h 3657600"/>
              <a:gd name="connsiteX4" fmla="*/ 2457450 w 3276600"/>
              <a:gd name="connsiteY4" fmla="*/ 3657600 h 3657600"/>
              <a:gd name="connsiteX5" fmla="*/ 0 w 3276600"/>
              <a:gd name="connsiteY5" fmla="*/ 3657600 h 3657600"/>
              <a:gd name="connsiteX6" fmla="*/ 1607127 w 3276600"/>
              <a:gd name="connsiteY6" fmla="*/ 334241 h 3657600"/>
              <a:gd name="connsiteX7" fmla="*/ 1607127 w 3276600"/>
              <a:gd name="connsiteY7" fmla="*/ 375805 h 3657600"/>
              <a:gd name="connsiteX8" fmla="*/ 1598468 w 3276600"/>
              <a:gd name="connsiteY8" fmla="*/ 334241 h 3657600"/>
              <a:gd name="connsiteX9" fmla="*/ 1572491 w 3276600"/>
              <a:gd name="connsiteY9" fmla="*/ 332509 h 3657600"/>
              <a:gd name="connsiteX10" fmla="*/ 1570759 w 3276600"/>
              <a:gd name="connsiteY10" fmla="*/ 348095 h 3657600"/>
              <a:gd name="connsiteX11" fmla="*/ 2457450 w 3276600"/>
              <a:gd name="connsiteY11" fmla="*/ 3657600 h 3657600"/>
              <a:gd name="connsiteX0" fmla="*/ 0 w 3276600"/>
              <a:gd name="connsiteY0" fmla="*/ 819150 h 3657600"/>
              <a:gd name="connsiteX1" fmla="*/ 2457450 w 3276600"/>
              <a:gd name="connsiteY1" fmla="*/ 819150 h 3657600"/>
              <a:gd name="connsiteX2" fmla="*/ 2457450 w 3276600"/>
              <a:gd name="connsiteY2" fmla="*/ 3657600 h 3657600"/>
              <a:gd name="connsiteX3" fmla="*/ 0 w 3276600"/>
              <a:gd name="connsiteY3" fmla="*/ 3657600 h 3657600"/>
              <a:gd name="connsiteX4" fmla="*/ 0 w 3276600"/>
              <a:gd name="connsiteY4" fmla="*/ 819150 h 3657600"/>
              <a:gd name="connsiteX0" fmla="*/ 2457450 w 3276600"/>
              <a:gd name="connsiteY0" fmla="*/ 819150 h 3657600"/>
              <a:gd name="connsiteX1" fmla="*/ 3276600 w 3276600"/>
              <a:gd name="connsiteY1" fmla="*/ 0 h 3657600"/>
              <a:gd name="connsiteX2" fmla="*/ 3276600 w 3276600"/>
              <a:gd name="connsiteY2" fmla="*/ 2838450 h 3657600"/>
              <a:gd name="connsiteX3" fmla="*/ 2457450 w 3276600"/>
              <a:gd name="connsiteY3" fmla="*/ 3657600 h 3657600"/>
              <a:gd name="connsiteX4" fmla="*/ 2457450 w 3276600"/>
              <a:gd name="connsiteY4" fmla="*/ 819150 h 3657600"/>
              <a:gd name="connsiteX0" fmla="*/ 0 w 3276600"/>
              <a:gd name="connsiteY0" fmla="*/ 819150 h 3657600"/>
              <a:gd name="connsiteX1" fmla="*/ 819150 w 3276600"/>
              <a:gd name="connsiteY1" fmla="*/ 0 h 3657600"/>
              <a:gd name="connsiteX2" fmla="*/ 3276600 w 3276600"/>
              <a:gd name="connsiteY2" fmla="*/ 0 h 3657600"/>
              <a:gd name="connsiteX3" fmla="*/ 2457450 w 3276600"/>
              <a:gd name="connsiteY3" fmla="*/ 819150 h 3657600"/>
              <a:gd name="connsiteX4" fmla="*/ 0 w 3276600"/>
              <a:gd name="connsiteY4" fmla="*/ 819150 h 3657600"/>
              <a:gd name="connsiteX0" fmla="*/ 1607127 w 3276600"/>
              <a:gd name="connsiteY0" fmla="*/ 334241 h 3657600"/>
              <a:gd name="connsiteX1" fmla="*/ 1581150 w 3276600"/>
              <a:gd name="connsiteY1" fmla="*/ 401781 h 3657600"/>
              <a:gd name="connsiteX2" fmla="*/ 3276600 w 3276600"/>
              <a:gd name="connsiteY2" fmla="*/ 0 h 3657600"/>
              <a:gd name="connsiteX3" fmla="*/ 3276600 w 3276600"/>
              <a:gd name="connsiteY3" fmla="*/ 2838450 h 3657600"/>
              <a:gd name="connsiteX4" fmla="*/ 2457450 w 3276600"/>
              <a:gd name="connsiteY4" fmla="*/ 3657600 h 3657600"/>
              <a:gd name="connsiteX5" fmla="*/ 0 w 3276600"/>
              <a:gd name="connsiteY5" fmla="*/ 3657600 h 3657600"/>
              <a:gd name="connsiteX6" fmla="*/ 1607127 w 3276600"/>
              <a:gd name="connsiteY6" fmla="*/ 334241 h 3657600"/>
              <a:gd name="connsiteX7" fmla="*/ 1607127 w 3276600"/>
              <a:gd name="connsiteY7" fmla="*/ 375805 h 3657600"/>
              <a:gd name="connsiteX8" fmla="*/ 1598468 w 3276600"/>
              <a:gd name="connsiteY8" fmla="*/ 334241 h 3657600"/>
              <a:gd name="connsiteX9" fmla="*/ 1572491 w 3276600"/>
              <a:gd name="connsiteY9" fmla="*/ 332509 h 3657600"/>
              <a:gd name="connsiteX10" fmla="*/ 1570759 w 3276600"/>
              <a:gd name="connsiteY10" fmla="*/ 348095 h 3657600"/>
              <a:gd name="connsiteX11" fmla="*/ 2457450 w 3276600"/>
              <a:gd name="connsiteY11" fmla="*/ 3657600 h 3657600"/>
              <a:gd name="connsiteX0" fmla="*/ 0 w 3276600"/>
              <a:gd name="connsiteY0" fmla="*/ 819150 h 3657600"/>
              <a:gd name="connsiteX1" fmla="*/ 2457450 w 3276600"/>
              <a:gd name="connsiteY1" fmla="*/ 819150 h 3657600"/>
              <a:gd name="connsiteX2" fmla="*/ 2457450 w 3276600"/>
              <a:gd name="connsiteY2" fmla="*/ 3657600 h 3657600"/>
              <a:gd name="connsiteX3" fmla="*/ 0 w 3276600"/>
              <a:gd name="connsiteY3" fmla="*/ 3657600 h 3657600"/>
              <a:gd name="connsiteX4" fmla="*/ 0 w 3276600"/>
              <a:gd name="connsiteY4" fmla="*/ 819150 h 3657600"/>
              <a:gd name="connsiteX0" fmla="*/ 2457450 w 3276600"/>
              <a:gd name="connsiteY0" fmla="*/ 819150 h 3657600"/>
              <a:gd name="connsiteX1" fmla="*/ 3276600 w 3276600"/>
              <a:gd name="connsiteY1" fmla="*/ 0 h 3657600"/>
              <a:gd name="connsiteX2" fmla="*/ 3276600 w 3276600"/>
              <a:gd name="connsiteY2" fmla="*/ 2838450 h 3657600"/>
              <a:gd name="connsiteX3" fmla="*/ 2457450 w 3276600"/>
              <a:gd name="connsiteY3" fmla="*/ 3657600 h 3657600"/>
              <a:gd name="connsiteX4" fmla="*/ 2457450 w 3276600"/>
              <a:gd name="connsiteY4" fmla="*/ 819150 h 3657600"/>
              <a:gd name="connsiteX0" fmla="*/ 0 w 3276600"/>
              <a:gd name="connsiteY0" fmla="*/ 819150 h 3657600"/>
              <a:gd name="connsiteX1" fmla="*/ 819150 w 3276600"/>
              <a:gd name="connsiteY1" fmla="*/ 0 h 3657600"/>
              <a:gd name="connsiteX2" fmla="*/ 3276600 w 3276600"/>
              <a:gd name="connsiteY2" fmla="*/ 0 h 3657600"/>
              <a:gd name="connsiteX3" fmla="*/ 2457450 w 3276600"/>
              <a:gd name="connsiteY3" fmla="*/ 819150 h 3657600"/>
              <a:gd name="connsiteX4" fmla="*/ 0 w 3276600"/>
              <a:gd name="connsiteY4" fmla="*/ 819150 h 3657600"/>
              <a:gd name="connsiteX0" fmla="*/ 1607127 w 3276600"/>
              <a:gd name="connsiteY0" fmla="*/ 334241 h 3657600"/>
              <a:gd name="connsiteX1" fmla="*/ 1581150 w 3276600"/>
              <a:gd name="connsiteY1" fmla="*/ 401781 h 3657600"/>
              <a:gd name="connsiteX2" fmla="*/ 1572491 w 3276600"/>
              <a:gd name="connsiteY2" fmla="*/ 360218 h 3657600"/>
              <a:gd name="connsiteX3" fmla="*/ 3276600 w 3276600"/>
              <a:gd name="connsiteY3" fmla="*/ 2838450 h 3657600"/>
              <a:gd name="connsiteX4" fmla="*/ 2457450 w 3276600"/>
              <a:gd name="connsiteY4" fmla="*/ 3657600 h 3657600"/>
              <a:gd name="connsiteX5" fmla="*/ 0 w 3276600"/>
              <a:gd name="connsiteY5" fmla="*/ 3657600 h 3657600"/>
              <a:gd name="connsiteX6" fmla="*/ 1607127 w 3276600"/>
              <a:gd name="connsiteY6" fmla="*/ 334241 h 3657600"/>
              <a:gd name="connsiteX7" fmla="*/ 1607127 w 3276600"/>
              <a:gd name="connsiteY7" fmla="*/ 375805 h 3657600"/>
              <a:gd name="connsiteX8" fmla="*/ 1598468 w 3276600"/>
              <a:gd name="connsiteY8" fmla="*/ 334241 h 3657600"/>
              <a:gd name="connsiteX9" fmla="*/ 1572491 w 3276600"/>
              <a:gd name="connsiteY9" fmla="*/ 332509 h 3657600"/>
              <a:gd name="connsiteX10" fmla="*/ 1570759 w 3276600"/>
              <a:gd name="connsiteY10" fmla="*/ 348095 h 3657600"/>
              <a:gd name="connsiteX11" fmla="*/ 2457450 w 3276600"/>
              <a:gd name="connsiteY11" fmla="*/ 3657600 h 3657600"/>
              <a:gd name="connsiteX0" fmla="*/ 0 w 3276600"/>
              <a:gd name="connsiteY0" fmla="*/ 819150 h 3657600"/>
              <a:gd name="connsiteX1" fmla="*/ 2457450 w 3276600"/>
              <a:gd name="connsiteY1" fmla="*/ 819150 h 3657600"/>
              <a:gd name="connsiteX2" fmla="*/ 2457450 w 3276600"/>
              <a:gd name="connsiteY2" fmla="*/ 3657600 h 3657600"/>
              <a:gd name="connsiteX3" fmla="*/ 0 w 3276600"/>
              <a:gd name="connsiteY3" fmla="*/ 3657600 h 3657600"/>
              <a:gd name="connsiteX4" fmla="*/ 0 w 3276600"/>
              <a:gd name="connsiteY4" fmla="*/ 819150 h 3657600"/>
              <a:gd name="connsiteX0" fmla="*/ 2457450 w 3276600"/>
              <a:gd name="connsiteY0" fmla="*/ 819150 h 3657600"/>
              <a:gd name="connsiteX1" fmla="*/ 3276600 w 3276600"/>
              <a:gd name="connsiteY1" fmla="*/ 0 h 3657600"/>
              <a:gd name="connsiteX2" fmla="*/ 3276600 w 3276600"/>
              <a:gd name="connsiteY2" fmla="*/ 2838450 h 3657600"/>
              <a:gd name="connsiteX3" fmla="*/ 2457450 w 3276600"/>
              <a:gd name="connsiteY3" fmla="*/ 3657600 h 3657600"/>
              <a:gd name="connsiteX4" fmla="*/ 2457450 w 3276600"/>
              <a:gd name="connsiteY4" fmla="*/ 819150 h 3657600"/>
              <a:gd name="connsiteX0" fmla="*/ 1593273 w 3276600"/>
              <a:gd name="connsiteY0" fmla="*/ 361950 h 3657600"/>
              <a:gd name="connsiteX1" fmla="*/ 819150 w 3276600"/>
              <a:gd name="connsiteY1" fmla="*/ 0 h 3657600"/>
              <a:gd name="connsiteX2" fmla="*/ 3276600 w 3276600"/>
              <a:gd name="connsiteY2" fmla="*/ 0 h 3657600"/>
              <a:gd name="connsiteX3" fmla="*/ 2457450 w 3276600"/>
              <a:gd name="connsiteY3" fmla="*/ 819150 h 3657600"/>
              <a:gd name="connsiteX4" fmla="*/ 1593273 w 3276600"/>
              <a:gd name="connsiteY4" fmla="*/ 361950 h 3657600"/>
              <a:gd name="connsiteX0" fmla="*/ 1607127 w 3276600"/>
              <a:gd name="connsiteY0" fmla="*/ 334241 h 3657600"/>
              <a:gd name="connsiteX1" fmla="*/ 1581150 w 3276600"/>
              <a:gd name="connsiteY1" fmla="*/ 401781 h 3657600"/>
              <a:gd name="connsiteX2" fmla="*/ 1572491 w 3276600"/>
              <a:gd name="connsiteY2" fmla="*/ 360218 h 3657600"/>
              <a:gd name="connsiteX3" fmla="*/ 3276600 w 3276600"/>
              <a:gd name="connsiteY3" fmla="*/ 2838450 h 3657600"/>
              <a:gd name="connsiteX4" fmla="*/ 2457450 w 3276600"/>
              <a:gd name="connsiteY4" fmla="*/ 3657600 h 3657600"/>
              <a:gd name="connsiteX5" fmla="*/ 0 w 3276600"/>
              <a:gd name="connsiteY5" fmla="*/ 3657600 h 3657600"/>
              <a:gd name="connsiteX6" fmla="*/ 1607127 w 3276600"/>
              <a:gd name="connsiteY6" fmla="*/ 334241 h 3657600"/>
              <a:gd name="connsiteX7" fmla="*/ 1607127 w 3276600"/>
              <a:gd name="connsiteY7" fmla="*/ 375805 h 3657600"/>
              <a:gd name="connsiteX8" fmla="*/ 1598468 w 3276600"/>
              <a:gd name="connsiteY8" fmla="*/ 334241 h 3657600"/>
              <a:gd name="connsiteX9" fmla="*/ 1572491 w 3276600"/>
              <a:gd name="connsiteY9" fmla="*/ 332509 h 3657600"/>
              <a:gd name="connsiteX10" fmla="*/ 1570759 w 3276600"/>
              <a:gd name="connsiteY10" fmla="*/ 348095 h 3657600"/>
              <a:gd name="connsiteX11" fmla="*/ 2457450 w 3276600"/>
              <a:gd name="connsiteY11" fmla="*/ 3657600 h 3657600"/>
              <a:gd name="connsiteX0" fmla="*/ 0 w 3276600"/>
              <a:gd name="connsiteY0" fmla="*/ 819150 h 3657600"/>
              <a:gd name="connsiteX1" fmla="*/ 2457450 w 3276600"/>
              <a:gd name="connsiteY1" fmla="*/ 819150 h 3657600"/>
              <a:gd name="connsiteX2" fmla="*/ 2457450 w 3276600"/>
              <a:gd name="connsiteY2" fmla="*/ 3657600 h 3657600"/>
              <a:gd name="connsiteX3" fmla="*/ 0 w 3276600"/>
              <a:gd name="connsiteY3" fmla="*/ 3657600 h 3657600"/>
              <a:gd name="connsiteX4" fmla="*/ 0 w 3276600"/>
              <a:gd name="connsiteY4" fmla="*/ 819150 h 3657600"/>
              <a:gd name="connsiteX0" fmla="*/ 2457450 w 3276600"/>
              <a:gd name="connsiteY0" fmla="*/ 819150 h 3657600"/>
              <a:gd name="connsiteX1" fmla="*/ 3276600 w 3276600"/>
              <a:gd name="connsiteY1" fmla="*/ 0 h 3657600"/>
              <a:gd name="connsiteX2" fmla="*/ 3276600 w 3276600"/>
              <a:gd name="connsiteY2" fmla="*/ 2838450 h 3657600"/>
              <a:gd name="connsiteX3" fmla="*/ 2457450 w 3276600"/>
              <a:gd name="connsiteY3" fmla="*/ 3657600 h 3657600"/>
              <a:gd name="connsiteX4" fmla="*/ 2457450 w 3276600"/>
              <a:gd name="connsiteY4" fmla="*/ 819150 h 3657600"/>
              <a:gd name="connsiteX0" fmla="*/ 1593273 w 3276600"/>
              <a:gd name="connsiteY0" fmla="*/ 361950 h 3657600"/>
              <a:gd name="connsiteX1" fmla="*/ 819150 w 3276600"/>
              <a:gd name="connsiteY1" fmla="*/ 0 h 3657600"/>
              <a:gd name="connsiteX2" fmla="*/ 1600200 w 3276600"/>
              <a:gd name="connsiteY2" fmla="*/ 346363 h 3657600"/>
              <a:gd name="connsiteX3" fmla="*/ 2457450 w 3276600"/>
              <a:gd name="connsiteY3" fmla="*/ 819150 h 3657600"/>
              <a:gd name="connsiteX4" fmla="*/ 1593273 w 3276600"/>
              <a:gd name="connsiteY4" fmla="*/ 361950 h 3657600"/>
              <a:gd name="connsiteX0" fmla="*/ 1607127 w 3276600"/>
              <a:gd name="connsiteY0" fmla="*/ 334241 h 3657600"/>
              <a:gd name="connsiteX1" fmla="*/ 1581150 w 3276600"/>
              <a:gd name="connsiteY1" fmla="*/ 401781 h 3657600"/>
              <a:gd name="connsiteX2" fmla="*/ 1572491 w 3276600"/>
              <a:gd name="connsiteY2" fmla="*/ 360218 h 3657600"/>
              <a:gd name="connsiteX3" fmla="*/ 3276600 w 3276600"/>
              <a:gd name="connsiteY3" fmla="*/ 2838450 h 3657600"/>
              <a:gd name="connsiteX4" fmla="*/ 2457450 w 3276600"/>
              <a:gd name="connsiteY4" fmla="*/ 3657600 h 3657600"/>
              <a:gd name="connsiteX5" fmla="*/ 0 w 3276600"/>
              <a:gd name="connsiteY5" fmla="*/ 3657600 h 3657600"/>
              <a:gd name="connsiteX6" fmla="*/ 1607127 w 3276600"/>
              <a:gd name="connsiteY6" fmla="*/ 334241 h 3657600"/>
              <a:gd name="connsiteX7" fmla="*/ 1607127 w 3276600"/>
              <a:gd name="connsiteY7" fmla="*/ 375805 h 3657600"/>
              <a:gd name="connsiteX8" fmla="*/ 1598468 w 3276600"/>
              <a:gd name="connsiteY8" fmla="*/ 334241 h 3657600"/>
              <a:gd name="connsiteX9" fmla="*/ 1572491 w 3276600"/>
              <a:gd name="connsiteY9" fmla="*/ 332509 h 3657600"/>
              <a:gd name="connsiteX10" fmla="*/ 1570759 w 3276600"/>
              <a:gd name="connsiteY10" fmla="*/ 348095 h 3657600"/>
              <a:gd name="connsiteX11" fmla="*/ 2457450 w 3276600"/>
              <a:gd name="connsiteY11" fmla="*/ 3657600 h 3657600"/>
              <a:gd name="connsiteX0" fmla="*/ 0 w 3276600"/>
              <a:gd name="connsiteY0" fmla="*/ 819150 h 3657600"/>
              <a:gd name="connsiteX1" fmla="*/ 2457450 w 3276600"/>
              <a:gd name="connsiteY1" fmla="*/ 819150 h 3657600"/>
              <a:gd name="connsiteX2" fmla="*/ 2457450 w 3276600"/>
              <a:gd name="connsiteY2" fmla="*/ 3657600 h 3657600"/>
              <a:gd name="connsiteX3" fmla="*/ 0 w 3276600"/>
              <a:gd name="connsiteY3" fmla="*/ 3657600 h 3657600"/>
              <a:gd name="connsiteX4" fmla="*/ 0 w 3276600"/>
              <a:gd name="connsiteY4" fmla="*/ 819150 h 3657600"/>
              <a:gd name="connsiteX0" fmla="*/ 2457450 w 3276600"/>
              <a:gd name="connsiteY0" fmla="*/ 819150 h 3657600"/>
              <a:gd name="connsiteX1" fmla="*/ 3276600 w 3276600"/>
              <a:gd name="connsiteY1" fmla="*/ 0 h 3657600"/>
              <a:gd name="connsiteX2" fmla="*/ 3276600 w 3276600"/>
              <a:gd name="connsiteY2" fmla="*/ 2838450 h 3657600"/>
              <a:gd name="connsiteX3" fmla="*/ 2457450 w 3276600"/>
              <a:gd name="connsiteY3" fmla="*/ 3657600 h 3657600"/>
              <a:gd name="connsiteX4" fmla="*/ 2457450 w 3276600"/>
              <a:gd name="connsiteY4" fmla="*/ 819150 h 3657600"/>
              <a:gd name="connsiteX0" fmla="*/ 1593273 w 3276600"/>
              <a:gd name="connsiteY0" fmla="*/ 361950 h 3657600"/>
              <a:gd name="connsiteX1" fmla="*/ 1595005 w 3276600"/>
              <a:gd name="connsiteY1" fmla="*/ 401782 h 3657600"/>
              <a:gd name="connsiteX2" fmla="*/ 1600200 w 3276600"/>
              <a:gd name="connsiteY2" fmla="*/ 346363 h 3657600"/>
              <a:gd name="connsiteX3" fmla="*/ 2457450 w 3276600"/>
              <a:gd name="connsiteY3" fmla="*/ 819150 h 3657600"/>
              <a:gd name="connsiteX4" fmla="*/ 1593273 w 3276600"/>
              <a:gd name="connsiteY4" fmla="*/ 361950 h 3657600"/>
              <a:gd name="connsiteX0" fmla="*/ 1607127 w 3276600"/>
              <a:gd name="connsiteY0" fmla="*/ 334241 h 3657600"/>
              <a:gd name="connsiteX1" fmla="*/ 1581150 w 3276600"/>
              <a:gd name="connsiteY1" fmla="*/ 401781 h 3657600"/>
              <a:gd name="connsiteX2" fmla="*/ 1572491 w 3276600"/>
              <a:gd name="connsiteY2" fmla="*/ 360218 h 3657600"/>
              <a:gd name="connsiteX3" fmla="*/ 3276600 w 3276600"/>
              <a:gd name="connsiteY3" fmla="*/ 2838450 h 3657600"/>
              <a:gd name="connsiteX4" fmla="*/ 2457450 w 3276600"/>
              <a:gd name="connsiteY4" fmla="*/ 3657600 h 3657600"/>
              <a:gd name="connsiteX5" fmla="*/ 0 w 3276600"/>
              <a:gd name="connsiteY5" fmla="*/ 3657600 h 3657600"/>
              <a:gd name="connsiteX6" fmla="*/ 1607127 w 3276600"/>
              <a:gd name="connsiteY6" fmla="*/ 334241 h 3657600"/>
              <a:gd name="connsiteX7" fmla="*/ 1607127 w 3276600"/>
              <a:gd name="connsiteY7" fmla="*/ 375805 h 3657600"/>
              <a:gd name="connsiteX8" fmla="*/ 1598468 w 3276600"/>
              <a:gd name="connsiteY8" fmla="*/ 334241 h 3657600"/>
              <a:gd name="connsiteX9" fmla="*/ 1572491 w 3276600"/>
              <a:gd name="connsiteY9" fmla="*/ 332509 h 3657600"/>
              <a:gd name="connsiteX10" fmla="*/ 1570759 w 3276600"/>
              <a:gd name="connsiteY10" fmla="*/ 348095 h 3657600"/>
              <a:gd name="connsiteX11" fmla="*/ 2457450 w 3276600"/>
              <a:gd name="connsiteY11" fmla="*/ 3657600 h 3657600"/>
              <a:gd name="connsiteX0" fmla="*/ 1607128 w 3276600"/>
              <a:gd name="connsiteY0" fmla="*/ 375805 h 3657600"/>
              <a:gd name="connsiteX1" fmla="*/ 2457450 w 3276600"/>
              <a:gd name="connsiteY1" fmla="*/ 819150 h 3657600"/>
              <a:gd name="connsiteX2" fmla="*/ 2457450 w 3276600"/>
              <a:gd name="connsiteY2" fmla="*/ 3657600 h 3657600"/>
              <a:gd name="connsiteX3" fmla="*/ 0 w 3276600"/>
              <a:gd name="connsiteY3" fmla="*/ 3657600 h 3657600"/>
              <a:gd name="connsiteX4" fmla="*/ 1607128 w 3276600"/>
              <a:gd name="connsiteY4" fmla="*/ 375805 h 3657600"/>
              <a:gd name="connsiteX0" fmla="*/ 2457450 w 3276600"/>
              <a:gd name="connsiteY0" fmla="*/ 819150 h 3657600"/>
              <a:gd name="connsiteX1" fmla="*/ 3276600 w 3276600"/>
              <a:gd name="connsiteY1" fmla="*/ 0 h 3657600"/>
              <a:gd name="connsiteX2" fmla="*/ 3276600 w 3276600"/>
              <a:gd name="connsiteY2" fmla="*/ 2838450 h 3657600"/>
              <a:gd name="connsiteX3" fmla="*/ 2457450 w 3276600"/>
              <a:gd name="connsiteY3" fmla="*/ 3657600 h 3657600"/>
              <a:gd name="connsiteX4" fmla="*/ 2457450 w 3276600"/>
              <a:gd name="connsiteY4" fmla="*/ 819150 h 3657600"/>
              <a:gd name="connsiteX0" fmla="*/ 1593273 w 3276600"/>
              <a:gd name="connsiteY0" fmla="*/ 361950 h 3657600"/>
              <a:gd name="connsiteX1" fmla="*/ 1595005 w 3276600"/>
              <a:gd name="connsiteY1" fmla="*/ 401782 h 3657600"/>
              <a:gd name="connsiteX2" fmla="*/ 1600200 w 3276600"/>
              <a:gd name="connsiteY2" fmla="*/ 346363 h 3657600"/>
              <a:gd name="connsiteX3" fmla="*/ 2457450 w 3276600"/>
              <a:gd name="connsiteY3" fmla="*/ 819150 h 3657600"/>
              <a:gd name="connsiteX4" fmla="*/ 1593273 w 3276600"/>
              <a:gd name="connsiteY4" fmla="*/ 361950 h 3657600"/>
              <a:gd name="connsiteX0" fmla="*/ 1607127 w 3276600"/>
              <a:gd name="connsiteY0" fmla="*/ 334241 h 3657600"/>
              <a:gd name="connsiteX1" fmla="*/ 1581150 w 3276600"/>
              <a:gd name="connsiteY1" fmla="*/ 401781 h 3657600"/>
              <a:gd name="connsiteX2" fmla="*/ 1572491 w 3276600"/>
              <a:gd name="connsiteY2" fmla="*/ 360218 h 3657600"/>
              <a:gd name="connsiteX3" fmla="*/ 3276600 w 3276600"/>
              <a:gd name="connsiteY3" fmla="*/ 2838450 h 3657600"/>
              <a:gd name="connsiteX4" fmla="*/ 2457450 w 3276600"/>
              <a:gd name="connsiteY4" fmla="*/ 3657600 h 3657600"/>
              <a:gd name="connsiteX5" fmla="*/ 0 w 3276600"/>
              <a:gd name="connsiteY5" fmla="*/ 3657600 h 3657600"/>
              <a:gd name="connsiteX6" fmla="*/ 1607127 w 3276600"/>
              <a:gd name="connsiteY6" fmla="*/ 334241 h 3657600"/>
              <a:gd name="connsiteX7" fmla="*/ 1607127 w 3276600"/>
              <a:gd name="connsiteY7" fmla="*/ 375805 h 3657600"/>
              <a:gd name="connsiteX8" fmla="*/ 1598468 w 3276600"/>
              <a:gd name="connsiteY8" fmla="*/ 334241 h 3657600"/>
              <a:gd name="connsiteX9" fmla="*/ 1572491 w 3276600"/>
              <a:gd name="connsiteY9" fmla="*/ 332509 h 3657600"/>
              <a:gd name="connsiteX10" fmla="*/ 1570759 w 3276600"/>
              <a:gd name="connsiteY10" fmla="*/ 348095 h 3657600"/>
              <a:gd name="connsiteX11" fmla="*/ 2457450 w 3276600"/>
              <a:gd name="connsiteY11" fmla="*/ 3657600 h 3657600"/>
              <a:gd name="connsiteX0" fmla="*/ 1607128 w 3276600"/>
              <a:gd name="connsiteY0" fmla="*/ 43296 h 3325091"/>
              <a:gd name="connsiteX1" fmla="*/ 2457450 w 3276600"/>
              <a:gd name="connsiteY1" fmla="*/ 486641 h 3325091"/>
              <a:gd name="connsiteX2" fmla="*/ 2457450 w 3276600"/>
              <a:gd name="connsiteY2" fmla="*/ 3325091 h 3325091"/>
              <a:gd name="connsiteX3" fmla="*/ 0 w 3276600"/>
              <a:gd name="connsiteY3" fmla="*/ 3325091 h 3325091"/>
              <a:gd name="connsiteX4" fmla="*/ 1607128 w 3276600"/>
              <a:gd name="connsiteY4" fmla="*/ 43296 h 3325091"/>
              <a:gd name="connsiteX0" fmla="*/ 2457450 w 3276600"/>
              <a:gd name="connsiteY0" fmla="*/ 486641 h 3325091"/>
              <a:gd name="connsiteX1" fmla="*/ 1586346 w 3276600"/>
              <a:gd name="connsiteY1" fmla="*/ 13855 h 3325091"/>
              <a:gd name="connsiteX2" fmla="*/ 3276600 w 3276600"/>
              <a:gd name="connsiteY2" fmla="*/ 2505941 h 3325091"/>
              <a:gd name="connsiteX3" fmla="*/ 2457450 w 3276600"/>
              <a:gd name="connsiteY3" fmla="*/ 3325091 h 3325091"/>
              <a:gd name="connsiteX4" fmla="*/ 2457450 w 3276600"/>
              <a:gd name="connsiteY4" fmla="*/ 486641 h 3325091"/>
              <a:gd name="connsiteX0" fmla="*/ 1593273 w 3276600"/>
              <a:gd name="connsiteY0" fmla="*/ 29441 h 3325091"/>
              <a:gd name="connsiteX1" fmla="*/ 1595005 w 3276600"/>
              <a:gd name="connsiteY1" fmla="*/ 69273 h 3325091"/>
              <a:gd name="connsiteX2" fmla="*/ 1600200 w 3276600"/>
              <a:gd name="connsiteY2" fmla="*/ 13854 h 3325091"/>
              <a:gd name="connsiteX3" fmla="*/ 2457450 w 3276600"/>
              <a:gd name="connsiteY3" fmla="*/ 486641 h 3325091"/>
              <a:gd name="connsiteX4" fmla="*/ 1593273 w 3276600"/>
              <a:gd name="connsiteY4" fmla="*/ 29441 h 3325091"/>
              <a:gd name="connsiteX0" fmla="*/ 1607127 w 3276600"/>
              <a:gd name="connsiteY0" fmla="*/ 1732 h 3325091"/>
              <a:gd name="connsiteX1" fmla="*/ 1581150 w 3276600"/>
              <a:gd name="connsiteY1" fmla="*/ 69272 h 3325091"/>
              <a:gd name="connsiteX2" fmla="*/ 1572491 w 3276600"/>
              <a:gd name="connsiteY2" fmla="*/ 27709 h 3325091"/>
              <a:gd name="connsiteX3" fmla="*/ 3276600 w 3276600"/>
              <a:gd name="connsiteY3" fmla="*/ 2505941 h 3325091"/>
              <a:gd name="connsiteX4" fmla="*/ 2457450 w 3276600"/>
              <a:gd name="connsiteY4" fmla="*/ 3325091 h 3325091"/>
              <a:gd name="connsiteX5" fmla="*/ 0 w 3276600"/>
              <a:gd name="connsiteY5" fmla="*/ 3325091 h 3325091"/>
              <a:gd name="connsiteX6" fmla="*/ 1607127 w 3276600"/>
              <a:gd name="connsiteY6" fmla="*/ 1732 h 3325091"/>
              <a:gd name="connsiteX7" fmla="*/ 1607127 w 3276600"/>
              <a:gd name="connsiteY7" fmla="*/ 43296 h 3325091"/>
              <a:gd name="connsiteX8" fmla="*/ 1598468 w 3276600"/>
              <a:gd name="connsiteY8" fmla="*/ 1732 h 3325091"/>
              <a:gd name="connsiteX9" fmla="*/ 1572491 w 3276600"/>
              <a:gd name="connsiteY9" fmla="*/ 0 h 3325091"/>
              <a:gd name="connsiteX10" fmla="*/ 1570759 w 3276600"/>
              <a:gd name="connsiteY10" fmla="*/ 15586 h 3325091"/>
              <a:gd name="connsiteX11" fmla="*/ 2457450 w 3276600"/>
              <a:gd name="connsiteY11" fmla="*/ 3325091 h 3325091"/>
              <a:gd name="connsiteX0" fmla="*/ 1607128 w 3276600"/>
              <a:gd name="connsiteY0" fmla="*/ 43296 h 3325091"/>
              <a:gd name="connsiteX1" fmla="*/ 2457450 w 3276600"/>
              <a:gd name="connsiteY1" fmla="*/ 486641 h 3325091"/>
              <a:gd name="connsiteX2" fmla="*/ 2457450 w 3276600"/>
              <a:gd name="connsiteY2" fmla="*/ 3325091 h 3325091"/>
              <a:gd name="connsiteX3" fmla="*/ 0 w 3276600"/>
              <a:gd name="connsiteY3" fmla="*/ 3325091 h 3325091"/>
              <a:gd name="connsiteX4" fmla="*/ 1607128 w 3276600"/>
              <a:gd name="connsiteY4" fmla="*/ 43296 h 3325091"/>
              <a:gd name="connsiteX0" fmla="*/ 2457450 w 3276600"/>
              <a:gd name="connsiteY0" fmla="*/ 486641 h 3325091"/>
              <a:gd name="connsiteX1" fmla="*/ 1586346 w 3276600"/>
              <a:gd name="connsiteY1" fmla="*/ 13855 h 3325091"/>
              <a:gd name="connsiteX2" fmla="*/ 3276600 w 3276600"/>
              <a:gd name="connsiteY2" fmla="*/ 2505941 h 3325091"/>
              <a:gd name="connsiteX3" fmla="*/ 2457450 w 3276600"/>
              <a:gd name="connsiteY3" fmla="*/ 3325091 h 3325091"/>
              <a:gd name="connsiteX4" fmla="*/ 2457450 w 3276600"/>
              <a:gd name="connsiteY4" fmla="*/ 486641 h 3325091"/>
              <a:gd name="connsiteX0" fmla="*/ 1593273 w 3276600"/>
              <a:gd name="connsiteY0" fmla="*/ 29441 h 3325091"/>
              <a:gd name="connsiteX1" fmla="*/ 1595005 w 3276600"/>
              <a:gd name="connsiteY1" fmla="*/ 69273 h 3325091"/>
              <a:gd name="connsiteX2" fmla="*/ 1600200 w 3276600"/>
              <a:gd name="connsiteY2" fmla="*/ 13854 h 3325091"/>
              <a:gd name="connsiteX3" fmla="*/ 1570759 w 3276600"/>
              <a:gd name="connsiteY3" fmla="*/ 57150 h 3325091"/>
              <a:gd name="connsiteX4" fmla="*/ 1593273 w 3276600"/>
              <a:gd name="connsiteY4" fmla="*/ 29441 h 3325091"/>
              <a:gd name="connsiteX0" fmla="*/ 1607127 w 3276600"/>
              <a:gd name="connsiteY0" fmla="*/ 1732 h 3325091"/>
              <a:gd name="connsiteX1" fmla="*/ 1581150 w 3276600"/>
              <a:gd name="connsiteY1" fmla="*/ 69272 h 3325091"/>
              <a:gd name="connsiteX2" fmla="*/ 1572491 w 3276600"/>
              <a:gd name="connsiteY2" fmla="*/ 27709 h 3325091"/>
              <a:gd name="connsiteX3" fmla="*/ 3276600 w 3276600"/>
              <a:gd name="connsiteY3" fmla="*/ 2505941 h 3325091"/>
              <a:gd name="connsiteX4" fmla="*/ 2457450 w 3276600"/>
              <a:gd name="connsiteY4" fmla="*/ 3325091 h 3325091"/>
              <a:gd name="connsiteX5" fmla="*/ 0 w 3276600"/>
              <a:gd name="connsiteY5" fmla="*/ 3325091 h 3325091"/>
              <a:gd name="connsiteX6" fmla="*/ 1607127 w 3276600"/>
              <a:gd name="connsiteY6" fmla="*/ 1732 h 3325091"/>
              <a:gd name="connsiteX7" fmla="*/ 1607127 w 3276600"/>
              <a:gd name="connsiteY7" fmla="*/ 43296 h 3325091"/>
              <a:gd name="connsiteX8" fmla="*/ 1598468 w 3276600"/>
              <a:gd name="connsiteY8" fmla="*/ 1732 h 3325091"/>
              <a:gd name="connsiteX9" fmla="*/ 1572491 w 3276600"/>
              <a:gd name="connsiteY9" fmla="*/ 0 h 3325091"/>
              <a:gd name="connsiteX10" fmla="*/ 1570759 w 3276600"/>
              <a:gd name="connsiteY10" fmla="*/ 15586 h 3325091"/>
              <a:gd name="connsiteX11" fmla="*/ 2457450 w 3276600"/>
              <a:gd name="connsiteY11" fmla="*/ 3325091 h 3325091"/>
              <a:gd name="connsiteX0" fmla="*/ 1607128 w 3276600"/>
              <a:gd name="connsiteY0" fmla="*/ 43296 h 3325091"/>
              <a:gd name="connsiteX1" fmla="*/ 2457450 w 3276600"/>
              <a:gd name="connsiteY1" fmla="*/ 486641 h 3325091"/>
              <a:gd name="connsiteX2" fmla="*/ 2457450 w 3276600"/>
              <a:gd name="connsiteY2" fmla="*/ 3325091 h 3325091"/>
              <a:gd name="connsiteX3" fmla="*/ 0 w 3276600"/>
              <a:gd name="connsiteY3" fmla="*/ 3325091 h 3325091"/>
              <a:gd name="connsiteX4" fmla="*/ 1607128 w 3276600"/>
              <a:gd name="connsiteY4" fmla="*/ 43296 h 3325091"/>
              <a:gd name="connsiteX0" fmla="*/ 1612323 w 3276600"/>
              <a:gd name="connsiteY0" fmla="*/ 43296 h 3325091"/>
              <a:gd name="connsiteX1" fmla="*/ 1586346 w 3276600"/>
              <a:gd name="connsiteY1" fmla="*/ 13855 h 3325091"/>
              <a:gd name="connsiteX2" fmla="*/ 3276600 w 3276600"/>
              <a:gd name="connsiteY2" fmla="*/ 2505941 h 3325091"/>
              <a:gd name="connsiteX3" fmla="*/ 2457450 w 3276600"/>
              <a:gd name="connsiteY3" fmla="*/ 3325091 h 3325091"/>
              <a:gd name="connsiteX4" fmla="*/ 1612323 w 3276600"/>
              <a:gd name="connsiteY4" fmla="*/ 43296 h 3325091"/>
              <a:gd name="connsiteX0" fmla="*/ 1593273 w 3276600"/>
              <a:gd name="connsiteY0" fmla="*/ 29441 h 3325091"/>
              <a:gd name="connsiteX1" fmla="*/ 1595005 w 3276600"/>
              <a:gd name="connsiteY1" fmla="*/ 69273 h 3325091"/>
              <a:gd name="connsiteX2" fmla="*/ 1600200 w 3276600"/>
              <a:gd name="connsiteY2" fmla="*/ 13854 h 3325091"/>
              <a:gd name="connsiteX3" fmla="*/ 1570759 w 3276600"/>
              <a:gd name="connsiteY3" fmla="*/ 57150 h 3325091"/>
              <a:gd name="connsiteX4" fmla="*/ 1593273 w 3276600"/>
              <a:gd name="connsiteY4" fmla="*/ 29441 h 3325091"/>
              <a:gd name="connsiteX0" fmla="*/ 1607127 w 3276600"/>
              <a:gd name="connsiteY0" fmla="*/ 1732 h 3325091"/>
              <a:gd name="connsiteX1" fmla="*/ 1581150 w 3276600"/>
              <a:gd name="connsiteY1" fmla="*/ 69272 h 3325091"/>
              <a:gd name="connsiteX2" fmla="*/ 1572491 w 3276600"/>
              <a:gd name="connsiteY2" fmla="*/ 27709 h 3325091"/>
              <a:gd name="connsiteX3" fmla="*/ 3276600 w 3276600"/>
              <a:gd name="connsiteY3" fmla="*/ 2505941 h 3325091"/>
              <a:gd name="connsiteX4" fmla="*/ 2457450 w 3276600"/>
              <a:gd name="connsiteY4" fmla="*/ 3325091 h 3325091"/>
              <a:gd name="connsiteX5" fmla="*/ 0 w 3276600"/>
              <a:gd name="connsiteY5" fmla="*/ 3325091 h 3325091"/>
              <a:gd name="connsiteX6" fmla="*/ 1607127 w 3276600"/>
              <a:gd name="connsiteY6" fmla="*/ 1732 h 3325091"/>
              <a:gd name="connsiteX7" fmla="*/ 1607127 w 3276600"/>
              <a:gd name="connsiteY7" fmla="*/ 43296 h 3325091"/>
              <a:gd name="connsiteX8" fmla="*/ 1598468 w 3276600"/>
              <a:gd name="connsiteY8" fmla="*/ 1732 h 3325091"/>
              <a:gd name="connsiteX9" fmla="*/ 1572491 w 3276600"/>
              <a:gd name="connsiteY9" fmla="*/ 0 h 3325091"/>
              <a:gd name="connsiteX10" fmla="*/ 1570759 w 3276600"/>
              <a:gd name="connsiteY10" fmla="*/ 15586 h 3325091"/>
              <a:gd name="connsiteX11" fmla="*/ 2457450 w 3276600"/>
              <a:gd name="connsiteY11" fmla="*/ 3325091 h 3325091"/>
              <a:gd name="connsiteX0" fmla="*/ 1607128 w 3276600"/>
              <a:gd name="connsiteY0" fmla="*/ 43296 h 3325091"/>
              <a:gd name="connsiteX1" fmla="*/ 1584614 w 3276600"/>
              <a:gd name="connsiteY1" fmla="*/ 15586 h 3325091"/>
              <a:gd name="connsiteX2" fmla="*/ 2457450 w 3276600"/>
              <a:gd name="connsiteY2" fmla="*/ 3325091 h 3325091"/>
              <a:gd name="connsiteX3" fmla="*/ 0 w 3276600"/>
              <a:gd name="connsiteY3" fmla="*/ 3325091 h 3325091"/>
              <a:gd name="connsiteX4" fmla="*/ 1607128 w 3276600"/>
              <a:gd name="connsiteY4" fmla="*/ 43296 h 3325091"/>
              <a:gd name="connsiteX0" fmla="*/ 1612323 w 3276600"/>
              <a:gd name="connsiteY0" fmla="*/ 43296 h 3325091"/>
              <a:gd name="connsiteX1" fmla="*/ 1586346 w 3276600"/>
              <a:gd name="connsiteY1" fmla="*/ 13855 h 3325091"/>
              <a:gd name="connsiteX2" fmla="*/ 3276600 w 3276600"/>
              <a:gd name="connsiteY2" fmla="*/ 2505941 h 3325091"/>
              <a:gd name="connsiteX3" fmla="*/ 2457450 w 3276600"/>
              <a:gd name="connsiteY3" fmla="*/ 3325091 h 3325091"/>
              <a:gd name="connsiteX4" fmla="*/ 1612323 w 3276600"/>
              <a:gd name="connsiteY4" fmla="*/ 43296 h 3325091"/>
              <a:gd name="connsiteX0" fmla="*/ 1593273 w 3276600"/>
              <a:gd name="connsiteY0" fmla="*/ 29441 h 3325091"/>
              <a:gd name="connsiteX1" fmla="*/ 1595005 w 3276600"/>
              <a:gd name="connsiteY1" fmla="*/ 69273 h 3325091"/>
              <a:gd name="connsiteX2" fmla="*/ 1600200 w 3276600"/>
              <a:gd name="connsiteY2" fmla="*/ 13854 h 3325091"/>
              <a:gd name="connsiteX3" fmla="*/ 1570759 w 3276600"/>
              <a:gd name="connsiteY3" fmla="*/ 57150 h 3325091"/>
              <a:gd name="connsiteX4" fmla="*/ 1593273 w 3276600"/>
              <a:gd name="connsiteY4" fmla="*/ 29441 h 3325091"/>
              <a:gd name="connsiteX0" fmla="*/ 1607127 w 3276600"/>
              <a:gd name="connsiteY0" fmla="*/ 1732 h 3325091"/>
              <a:gd name="connsiteX1" fmla="*/ 1581150 w 3276600"/>
              <a:gd name="connsiteY1" fmla="*/ 69272 h 3325091"/>
              <a:gd name="connsiteX2" fmla="*/ 1572491 w 3276600"/>
              <a:gd name="connsiteY2" fmla="*/ 27709 h 3325091"/>
              <a:gd name="connsiteX3" fmla="*/ 3276600 w 3276600"/>
              <a:gd name="connsiteY3" fmla="*/ 2505941 h 3325091"/>
              <a:gd name="connsiteX4" fmla="*/ 2457450 w 3276600"/>
              <a:gd name="connsiteY4" fmla="*/ 3325091 h 3325091"/>
              <a:gd name="connsiteX5" fmla="*/ 0 w 3276600"/>
              <a:gd name="connsiteY5" fmla="*/ 3325091 h 3325091"/>
              <a:gd name="connsiteX6" fmla="*/ 1607127 w 3276600"/>
              <a:gd name="connsiteY6" fmla="*/ 1732 h 3325091"/>
              <a:gd name="connsiteX7" fmla="*/ 1607127 w 3276600"/>
              <a:gd name="connsiteY7" fmla="*/ 43296 h 3325091"/>
              <a:gd name="connsiteX8" fmla="*/ 1598468 w 3276600"/>
              <a:gd name="connsiteY8" fmla="*/ 1732 h 3325091"/>
              <a:gd name="connsiteX9" fmla="*/ 1572491 w 3276600"/>
              <a:gd name="connsiteY9" fmla="*/ 0 h 3325091"/>
              <a:gd name="connsiteX10" fmla="*/ 1570759 w 3276600"/>
              <a:gd name="connsiteY10" fmla="*/ 15586 h 3325091"/>
              <a:gd name="connsiteX11" fmla="*/ 2457450 w 3276600"/>
              <a:gd name="connsiteY11" fmla="*/ 3325091 h 3325091"/>
              <a:gd name="connsiteX0" fmla="*/ 1607128 w 3276600"/>
              <a:gd name="connsiteY0" fmla="*/ 43296 h 3326061"/>
              <a:gd name="connsiteX1" fmla="*/ 1584614 w 3276600"/>
              <a:gd name="connsiteY1" fmla="*/ 15586 h 3326061"/>
              <a:gd name="connsiteX2" fmla="*/ 2457450 w 3276600"/>
              <a:gd name="connsiteY2" fmla="*/ 3325091 h 3326061"/>
              <a:gd name="connsiteX3" fmla="*/ 0 w 3276600"/>
              <a:gd name="connsiteY3" fmla="*/ 3325091 h 3326061"/>
              <a:gd name="connsiteX4" fmla="*/ 1607128 w 3276600"/>
              <a:gd name="connsiteY4" fmla="*/ 43296 h 3326061"/>
              <a:gd name="connsiteX0" fmla="*/ 1612323 w 3276600"/>
              <a:gd name="connsiteY0" fmla="*/ 43296 h 3326061"/>
              <a:gd name="connsiteX1" fmla="*/ 1586346 w 3276600"/>
              <a:gd name="connsiteY1" fmla="*/ 13855 h 3326061"/>
              <a:gd name="connsiteX2" fmla="*/ 3276600 w 3276600"/>
              <a:gd name="connsiteY2" fmla="*/ 2505941 h 3326061"/>
              <a:gd name="connsiteX3" fmla="*/ 2457450 w 3276600"/>
              <a:gd name="connsiteY3" fmla="*/ 3325091 h 3326061"/>
              <a:gd name="connsiteX4" fmla="*/ 1612323 w 3276600"/>
              <a:gd name="connsiteY4" fmla="*/ 43296 h 3326061"/>
              <a:gd name="connsiteX0" fmla="*/ 1593273 w 3276600"/>
              <a:gd name="connsiteY0" fmla="*/ 29441 h 3326061"/>
              <a:gd name="connsiteX1" fmla="*/ 1595005 w 3276600"/>
              <a:gd name="connsiteY1" fmla="*/ 69273 h 3326061"/>
              <a:gd name="connsiteX2" fmla="*/ 1600200 w 3276600"/>
              <a:gd name="connsiteY2" fmla="*/ 13854 h 3326061"/>
              <a:gd name="connsiteX3" fmla="*/ 1570759 w 3276600"/>
              <a:gd name="connsiteY3" fmla="*/ 57150 h 3326061"/>
              <a:gd name="connsiteX4" fmla="*/ 1593273 w 3276600"/>
              <a:gd name="connsiteY4" fmla="*/ 29441 h 3326061"/>
              <a:gd name="connsiteX0" fmla="*/ 1607127 w 3276600"/>
              <a:gd name="connsiteY0" fmla="*/ 1732 h 3326061"/>
              <a:gd name="connsiteX1" fmla="*/ 1581150 w 3276600"/>
              <a:gd name="connsiteY1" fmla="*/ 69272 h 3326061"/>
              <a:gd name="connsiteX2" fmla="*/ 1572491 w 3276600"/>
              <a:gd name="connsiteY2" fmla="*/ 27709 h 3326061"/>
              <a:gd name="connsiteX3" fmla="*/ 3276600 w 3276600"/>
              <a:gd name="connsiteY3" fmla="*/ 2505941 h 3326061"/>
              <a:gd name="connsiteX4" fmla="*/ 2457450 w 3276600"/>
              <a:gd name="connsiteY4" fmla="*/ 3325091 h 3326061"/>
              <a:gd name="connsiteX5" fmla="*/ 0 w 3276600"/>
              <a:gd name="connsiteY5" fmla="*/ 3325091 h 3326061"/>
              <a:gd name="connsiteX6" fmla="*/ 1607127 w 3276600"/>
              <a:gd name="connsiteY6" fmla="*/ 1732 h 3326061"/>
              <a:gd name="connsiteX7" fmla="*/ 1607127 w 3276600"/>
              <a:gd name="connsiteY7" fmla="*/ 43296 h 3326061"/>
              <a:gd name="connsiteX8" fmla="*/ 1598468 w 3276600"/>
              <a:gd name="connsiteY8" fmla="*/ 1732 h 3326061"/>
              <a:gd name="connsiteX9" fmla="*/ 1572491 w 3276600"/>
              <a:gd name="connsiteY9" fmla="*/ 0 h 3326061"/>
              <a:gd name="connsiteX10" fmla="*/ 1570759 w 3276600"/>
              <a:gd name="connsiteY10" fmla="*/ 15586 h 3326061"/>
              <a:gd name="connsiteX11" fmla="*/ 2457450 w 3276600"/>
              <a:gd name="connsiteY11" fmla="*/ 3325091 h 3326061"/>
              <a:gd name="connsiteX12" fmla="*/ 1641764 w 3276600"/>
              <a:gd name="connsiteY12" fmla="*/ 353291 h 3326061"/>
              <a:gd name="connsiteX0" fmla="*/ 1607128 w 3276600"/>
              <a:gd name="connsiteY0" fmla="*/ 43296 h 3325958"/>
              <a:gd name="connsiteX1" fmla="*/ 1584614 w 3276600"/>
              <a:gd name="connsiteY1" fmla="*/ 15586 h 3325958"/>
              <a:gd name="connsiteX2" fmla="*/ 2457450 w 3276600"/>
              <a:gd name="connsiteY2" fmla="*/ 3325091 h 3325958"/>
              <a:gd name="connsiteX3" fmla="*/ 0 w 3276600"/>
              <a:gd name="connsiteY3" fmla="*/ 3325091 h 3325958"/>
              <a:gd name="connsiteX4" fmla="*/ 1607128 w 3276600"/>
              <a:gd name="connsiteY4" fmla="*/ 43296 h 3325958"/>
              <a:gd name="connsiteX0" fmla="*/ 1612323 w 3276600"/>
              <a:gd name="connsiteY0" fmla="*/ 43296 h 3325958"/>
              <a:gd name="connsiteX1" fmla="*/ 1586346 w 3276600"/>
              <a:gd name="connsiteY1" fmla="*/ 13855 h 3325958"/>
              <a:gd name="connsiteX2" fmla="*/ 3276600 w 3276600"/>
              <a:gd name="connsiteY2" fmla="*/ 2505941 h 3325958"/>
              <a:gd name="connsiteX3" fmla="*/ 2457450 w 3276600"/>
              <a:gd name="connsiteY3" fmla="*/ 3325091 h 3325958"/>
              <a:gd name="connsiteX4" fmla="*/ 1612323 w 3276600"/>
              <a:gd name="connsiteY4" fmla="*/ 43296 h 3325958"/>
              <a:gd name="connsiteX0" fmla="*/ 1593273 w 3276600"/>
              <a:gd name="connsiteY0" fmla="*/ 29441 h 3325958"/>
              <a:gd name="connsiteX1" fmla="*/ 1595005 w 3276600"/>
              <a:gd name="connsiteY1" fmla="*/ 69273 h 3325958"/>
              <a:gd name="connsiteX2" fmla="*/ 1600200 w 3276600"/>
              <a:gd name="connsiteY2" fmla="*/ 13854 h 3325958"/>
              <a:gd name="connsiteX3" fmla="*/ 1570759 w 3276600"/>
              <a:gd name="connsiteY3" fmla="*/ 57150 h 3325958"/>
              <a:gd name="connsiteX4" fmla="*/ 1593273 w 3276600"/>
              <a:gd name="connsiteY4" fmla="*/ 29441 h 3325958"/>
              <a:gd name="connsiteX0" fmla="*/ 1607127 w 3276600"/>
              <a:gd name="connsiteY0" fmla="*/ 1732 h 3325958"/>
              <a:gd name="connsiteX1" fmla="*/ 1581150 w 3276600"/>
              <a:gd name="connsiteY1" fmla="*/ 69272 h 3325958"/>
              <a:gd name="connsiteX2" fmla="*/ 1572491 w 3276600"/>
              <a:gd name="connsiteY2" fmla="*/ 27709 h 3325958"/>
              <a:gd name="connsiteX3" fmla="*/ 3276600 w 3276600"/>
              <a:gd name="connsiteY3" fmla="*/ 2505941 h 3325958"/>
              <a:gd name="connsiteX4" fmla="*/ 2457450 w 3276600"/>
              <a:gd name="connsiteY4" fmla="*/ 3325091 h 3325958"/>
              <a:gd name="connsiteX5" fmla="*/ 0 w 3276600"/>
              <a:gd name="connsiteY5" fmla="*/ 3325091 h 3325958"/>
              <a:gd name="connsiteX6" fmla="*/ 1607127 w 3276600"/>
              <a:gd name="connsiteY6" fmla="*/ 1732 h 3325958"/>
              <a:gd name="connsiteX7" fmla="*/ 1607127 w 3276600"/>
              <a:gd name="connsiteY7" fmla="*/ 43296 h 3325958"/>
              <a:gd name="connsiteX8" fmla="*/ 1598468 w 3276600"/>
              <a:gd name="connsiteY8" fmla="*/ 1732 h 3325958"/>
              <a:gd name="connsiteX9" fmla="*/ 1572491 w 3276600"/>
              <a:gd name="connsiteY9" fmla="*/ 0 h 3325958"/>
              <a:gd name="connsiteX10" fmla="*/ 1570759 w 3276600"/>
              <a:gd name="connsiteY10" fmla="*/ 15586 h 3325958"/>
              <a:gd name="connsiteX11" fmla="*/ 2457450 w 3276600"/>
              <a:gd name="connsiteY11" fmla="*/ 3325091 h 3325958"/>
              <a:gd name="connsiteX12" fmla="*/ 1613189 w 3276600"/>
              <a:gd name="connsiteY12" fmla="*/ 62778 h 3325958"/>
              <a:gd name="connsiteX0" fmla="*/ 1607128 w 3276600"/>
              <a:gd name="connsiteY0" fmla="*/ 43296 h 3325955"/>
              <a:gd name="connsiteX1" fmla="*/ 1584614 w 3276600"/>
              <a:gd name="connsiteY1" fmla="*/ 15586 h 3325955"/>
              <a:gd name="connsiteX2" fmla="*/ 2457450 w 3276600"/>
              <a:gd name="connsiteY2" fmla="*/ 3325091 h 3325955"/>
              <a:gd name="connsiteX3" fmla="*/ 0 w 3276600"/>
              <a:gd name="connsiteY3" fmla="*/ 3325091 h 3325955"/>
              <a:gd name="connsiteX4" fmla="*/ 1607128 w 3276600"/>
              <a:gd name="connsiteY4" fmla="*/ 43296 h 3325955"/>
              <a:gd name="connsiteX0" fmla="*/ 1612323 w 3276600"/>
              <a:gd name="connsiteY0" fmla="*/ 43296 h 3325955"/>
              <a:gd name="connsiteX1" fmla="*/ 1586346 w 3276600"/>
              <a:gd name="connsiteY1" fmla="*/ 13855 h 3325955"/>
              <a:gd name="connsiteX2" fmla="*/ 3276600 w 3276600"/>
              <a:gd name="connsiteY2" fmla="*/ 2505941 h 3325955"/>
              <a:gd name="connsiteX3" fmla="*/ 2457450 w 3276600"/>
              <a:gd name="connsiteY3" fmla="*/ 3325091 h 3325955"/>
              <a:gd name="connsiteX4" fmla="*/ 1612323 w 3276600"/>
              <a:gd name="connsiteY4" fmla="*/ 43296 h 3325955"/>
              <a:gd name="connsiteX0" fmla="*/ 1593273 w 3276600"/>
              <a:gd name="connsiteY0" fmla="*/ 29441 h 3325955"/>
              <a:gd name="connsiteX1" fmla="*/ 1595005 w 3276600"/>
              <a:gd name="connsiteY1" fmla="*/ 69273 h 3325955"/>
              <a:gd name="connsiteX2" fmla="*/ 1600200 w 3276600"/>
              <a:gd name="connsiteY2" fmla="*/ 13854 h 3325955"/>
              <a:gd name="connsiteX3" fmla="*/ 1570759 w 3276600"/>
              <a:gd name="connsiteY3" fmla="*/ 57150 h 3325955"/>
              <a:gd name="connsiteX4" fmla="*/ 1593273 w 3276600"/>
              <a:gd name="connsiteY4" fmla="*/ 29441 h 3325955"/>
              <a:gd name="connsiteX0" fmla="*/ 1607127 w 3276600"/>
              <a:gd name="connsiteY0" fmla="*/ 1732 h 3325955"/>
              <a:gd name="connsiteX1" fmla="*/ 1581150 w 3276600"/>
              <a:gd name="connsiteY1" fmla="*/ 69272 h 3325955"/>
              <a:gd name="connsiteX2" fmla="*/ 1572491 w 3276600"/>
              <a:gd name="connsiteY2" fmla="*/ 27709 h 3325955"/>
              <a:gd name="connsiteX3" fmla="*/ 3276600 w 3276600"/>
              <a:gd name="connsiteY3" fmla="*/ 2505941 h 3325955"/>
              <a:gd name="connsiteX4" fmla="*/ 2457450 w 3276600"/>
              <a:gd name="connsiteY4" fmla="*/ 3325091 h 3325955"/>
              <a:gd name="connsiteX5" fmla="*/ 0 w 3276600"/>
              <a:gd name="connsiteY5" fmla="*/ 3325091 h 3325955"/>
              <a:gd name="connsiteX6" fmla="*/ 1607127 w 3276600"/>
              <a:gd name="connsiteY6" fmla="*/ 1732 h 3325955"/>
              <a:gd name="connsiteX7" fmla="*/ 1607127 w 3276600"/>
              <a:gd name="connsiteY7" fmla="*/ 43296 h 3325955"/>
              <a:gd name="connsiteX8" fmla="*/ 1598468 w 3276600"/>
              <a:gd name="connsiteY8" fmla="*/ 1732 h 3325955"/>
              <a:gd name="connsiteX9" fmla="*/ 1572491 w 3276600"/>
              <a:gd name="connsiteY9" fmla="*/ 0 h 3325955"/>
              <a:gd name="connsiteX10" fmla="*/ 1570759 w 3276600"/>
              <a:gd name="connsiteY10" fmla="*/ 15586 h 3325955"/>
              <a:gd name="connsiteX11" fmla="*/ 2457450 w 3276600"/>
              <a:gd name="connsiteY11" fmla="*/ 3325091 h 3325955"/>
              <a:gd name="connsiteX12" fmla="*/ 1594139 w 3276600"/>
              <a:gd name="connsiteY12" fmla="*/ 53253 h 3325955"/>
              <a:gd name="connsiteX0" fmla="*/ 1607128 w 3276600"/>
              <a:gd name="connsiteY0" fmla="*/ 43296 h 3325955"/>
              <a:gd name="connsiteX1" fmla="*/ 1584614 w 3276600"/>
              <a:gd name="connsiteY1" fmla="*/ 15586 h 3325955"/>
              <a:gd name="connsiteX2" fmla="*/ 2457450 w 3276600"/>
              <a:gd name="connsiteY2" fmla="*/ 3325091 h 3325955"/>
              <a:gd name="connsiteX3" fmla="*/ 0 w 3276600"/>
              <a:gd name="connsiteY3" fmla="*/ 3325091 h 3325955"/>
              <a:gd name="connsiteX4" fmla="*/ 1607128 w 3276600"/>
              <a:gd name="connsiteY4" fmla="*/ 43296 h 3325955"/>
              <a:gd name="connsiteX0" fmla="*/ 1612323 w 3276600"/>
              <a:gd name="connsiteY0" fmla="*/ 43296 h 3325955"/>
              <a:gd name="connsiteX1" fmla="*/ 1586346 w 3276600"/>
              <a:gd name="connsiteY1" fmla="*/ 13855 h 3325955"/>
              <a:gd name="connsiteX2" fmla="*/ 3276600 w 3276600"/>
              <a:gd name="connsiteY2" fmla="*/ 2505941 h 3325955"/>
              <a:gd name="connsiteX3" fmla="*/ 2457450 w 3276600"/>
              <a:gd name="connsiteY3" fmla="*/ 3325091 h 3325955"/>
              <a:gd name="connsiteX4" fmla="*/ 1612323 w 3276600"/>
              <a:gd name="connsiteY4" fmla="*/ 43296 h 3325955"/>
              <a:gd name="connsiteX0" fmla="*/ 1593273 w 3276600"/>
              <a:gd name="connsiteY0" fmla="*/ 29441 h 3325955"/>
              <a:gd name="connsiteX1" fmla="*/ 1595005 w 3276600"/>
              <a:gd name="connsiteY1" fmla="*/ 69273 h 3325955"/>
              <a:gd name="connsiteX2" fmla="*/ 1600200 w 3276600"/>
              <a:gd name="connsiteY2" fmla="*/ 13854 h 3325955"/>
              <a:gd name="connsiteX3" fmla="*/ 1570759 w 3276600"/>
              <a:gd name="connsiteY3" fmla="*/ 57150 h 3325955"/>
              <a:gd name="connsiteX4" fmla="*/ 1593273 w 3276600"/>
              <a:gd name="connsiteY4" fmla="*/ 29441 h 3325955"/>
              <a:gd name="connsiteX0" fmla="*/ 1607127 w 3276600"/>
              <a:gd name="connsiteY0" fmla="*/ 1732 h 3325955"/>
              <a:gd name="connsiteX1" fmla="*/ 1581150 w 3276600"/>
              <a:gd name="connsiteY1" fmla="*/ 69272 h 3325955"/>
              <a:gd name="connsiteX2" fmla="*/ 1572491 w 3276600"/>
              <a:gd name="connsiteY2" fmla="*/ 27709 h 3325955"/>
              <a:gd name="connsiteX3" fmla="*/ 3276600 w 3276600"/>
              <a:gd name="connsiteY3" fmla="*/ 2505941 h 3325955"/>
              <a:gd name="connsiteX4" fmla="*/ 2457450 w 3276600"/>
              <a:gd name="connsiteY4" fmla="*/ 3325091 h 3325955"/>
              <a:gd name="connsiteX5" fmla="*/ 0 w 3276600"/>
              <a:gd name="connsiteY5" fmla="*/ 3325091 h 3325955"/>
              <a:gd name="connsiteX6" fmla="*/ 1607127 w 3276600"/>
              <a:gd name="connsiteY6" fmla="*/ 1732 h 3325955"/>
              <a:gd name="connsiteX7" fmla="*/ 1607127 w 3276600"/>
              <a:gd name="connsiteY7" fmla="*/ 43296 h 3325955"/>
              <a:gd name="connsiteX8" fmla="*/ 1598468 w 3276600"/>
              <a:gd name="connsiteY8" fmla="*/ 1732 h 3325955"/>
              <a:gd name="connsiteX9" fmla="*/ 1572491 w 3276600"/>
              <a:gd name="connsiteY9" fmla="*/ 0 h 3325955"/>
              <a:gd name="connsiteX10" fmla="*/ 1613622 w 3276600"/>
              <a:gd name="connsiteY10" fmla="*/ 34636 h 3325955"/>
              <a:gd name="connsiteX11" fmla="*/ 2457450 w 3276600"/>
              <a:gd name="connsiteY11" fmla="*/ 3325091 h 3325955"/>
              <a:gd name="connsiteX12" fmla="*/ 1594139 w 3276600"/>
              <a:gd name="connsiteY12" fmla="*/ 53253 h 3325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276600" h="3325955" stroke="0" extrusionOk="0">
                <a:moveTo>
                  <a:pt x="1607128" y="43296"/>
                </a:moveTo>
                <a:lnTo>
                  <a:pt x="1584614" y="15586"/>
                </a:lnTo>
                <a:lnTo>
                  <a:pt x="2457450" y="3325091"/>
                </a:lnTo>
                <a:lnTo>
                  <a:pt x="0" y="3325091"/>
                </a:lnTo>
                <a:lnTo>
                  <a:pt x="1607128" y="43296"/>
                </a:lnTo>
                <a:close/>
              </a:path>
              <a:path w="3276600" h="3325955" fill="darkenLess" stroke="0" extrusionOk="0">
                <a:moveTo>
                  <a:pt x="1612323" y="43296"/>
                </a:moveTo>
                <a:lnTo>
                  <a:pt x="1586346" y="13855"/>
                </a:lnTo>
                <a:lnTo>
                  <a:pt x="3276600" y="2505941"/>
                </a:lnTo>
                <a:lnTo>
                  <a:pt x="2457450" y="3325091"/>
                </a:lnTo>
                <a:lnTo>
                  <a:pt x="1612323" y="43296"/>
                </a:lnTo>
                <a:close/>
              </a:path>
              <a:path w="3276600" h="3325955" fill="lightenLess" stroke="0" extrusionOk="0">
                <a:moveTo>
                  <a:pt x="1593273" y="29441"/>
                </a:moveTo>
                <a:cubicBezTo>
                  <a:pt x="1593850" y="42718"/>
                  <a:pt x="1594428" y="55996"/>
                  <a:pt x="1595005" y="69273"/>
                </a:cubicBezTo>
                <a:lnTo>
                  <a:pt x="1600200" y="13854"/>
                </a:lnTo>
                <a:lnTo>
                  <a:pt x="1570759" y="57150"/>
                </a:lnTo>
                <a:lnTo>
                  <a:pt x="1593273" y="29441"/>
                </a:lnTo>
                <a:close/>
              </a:path>
              <a:path w="3276600" h="3325955" fill="none" extrusionOk="0">
                <a:moveTo>
                  <a:pt x="1607127" y="1732"/>
                </a:moveTo>
                <a:lnTo>
                  <a:pt x="1581150" y="69272"/>
                </a:lnTo>
                <a:lnTo>
                  <a:pt x="1572491" y="27709"/>
                </a:lnTo>
                <a:lnTo>
                  <a:pt x="3276600" y="2505941"/>
                </a:lnTo>
                <a:lnTo>
                  <a:pt x="2457450" y="3325091"/>
                </a:lnTo>
                <a:lnTo>
                  <a:pt x="0" y="3325091"/>
                </a:lnTo>
                <a:lnTo>
                  <a:pt x="1607127" y="1732"/>
                </a:lnTo>
                <a:close/>
                <a:moveTo>
                  <a:pt x="1607127" y="43296"/>
                </a:moveTo>
                <a:lnTo>
                  <a:pt x="1598468" y="1732"/>
                </a:lnTo>
                <a:lnTo>
                  <a:pt x="1572491" y="0"/>
                </a:lnTo>
                <a:moveTo>
                  <a:pt x="1613622" y="34636"/>
                </a:moveTo>
                <a:lnTo>
                  <a:pt x="2457450" y="3325091"/>
                </a:lnTo>
                <a:cubicBezTo>
                  <a:pt x="2476211" y="3381375"/>
                  <a:pt x="1755415" y="672378"/>
                  <a:pt x="1594139" y="53253"/>
                </a:cubicBezTo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ransition spd="slow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34975"/>
            <a:ext cx="2246313" cy="2030413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Net</a:t>
            </a:r>
            <a:b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rectangular prism</a:t>
            </a:r>
            <a:endParaRPr lang="en-US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7650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343D116-27A1-4559-B5E2-D60CD6ABF0BD}" type="datetime8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6/21/1829 10:54 AM</a:t>
            </a:fld>
            <a:endParaRPr lang="en-US"/>
          </a:p>
        </p:txBody>
      </p:sp>
      <p:sp>
        <p:nvSpPr>
          <p:cNvPr id="27651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SQUARE/KANSAKAR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2133600" y="0"/>
            <a:ext cx="0" cy="6934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653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09800" y="304800"/>
            <a:ext cx="6313488" cy="611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81000"/>
            <a:ext cx="2438400" cy="2030413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z="3200" b="1" cap="none" smtClean="0"/>
              <a:t>Rectangular</a:t>
            </a:r>
            <a:br>
              <a:rPr lang="en-US" sz="3200" b="1" cap="none" smtClean="0"/>
            </a:br>
            <a:r>
              <a:rPr lang="en-US" sz="3200" b="1" cap="none" smtClean="0"/>
              <a:t>Prism</a:t>
            </a:r>
          </a:p>
        </p:txBody>
      </p:sp>
      <p:sp>
        <p:nvSpPr>
          <p:cNvPr id="25602" name="Content Placeholder 2"/>
          <p:cNvSpPr>
            <a:spLocks noGrp="1"/>
          </p:cNvSpPr>
          <p:nvPr>
            <p:ph idx="1"/>
          </p:nvPr>
        </p:nvSpPr>
        <p:spPr>
          <a:xfrm>
            <a:off x="2514600" y="2057400"/>
            <a:ext cx="2057400" cy="1485900"/>
          </a:xfrm>
        </p:spPr>
        <p:txBody>
          <a:bodyPr/>
          <a:lstStyle/>
          <a:p>
            <a:pPr marL="114300" indent="0">
              <a:buFont typeface="Arial" charset="0"/>
              <a:buNone/>
            </a:pPr>
            <a:r>
              <a:rPr lang="en-US" sz="2800" b="1" smtClean="0">
                <a:solidFill>
                  <a:schemeClr val="tx1"/>
                </a:solidFill>
              </a:rPr>
              <a:t>Total</a:t>
            </a:r>
          </a:p>
          <a:p>
            <a:pPr marL="114300" indent="0">
              <a:buFont typeface="Arial" charset="0"/>
              <a:buNone/>
            </a:pPr>
            <a:r>
              <a:rPr lang="en-US" sz="2800" b="1" smtClean="0">
                <a:solidFill>
                  <a:schemeClr val="tx1"/>
                </a:solidFill>
              </a:rPr>
              <a:t> Surface </a:t>
            </a:r>
          </a:p>
          <a:p>
            <a:pPr marL="114300" indent="0">
              <a:buFont typeface="Arial" charset="0"/>
              <a:buNone/>
            </a:pPr>
            <a:r>
              <a:rPr lang="en-US" sz="2800" b="1" smtClean="0">
                <a:solidFill>
                  <a:schemeClr val="tx1"/>
                </a:solidFill>
              </a:rPr>
              <a:t>Area</a:t>
            </a:r>
            <a:r>
              <a:rPr lang="en-US" sz="3200" b="1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25603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9C584B1-7F21-49CF-A5EB-EB46AEC5A15B}" type="datetime8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6/21/1829 10:54 AM</a:t>
            </a:fld>
            <a:endParaRPr lang="en-US"/>
          </a:p>
        </p:txBody>
      </p:sp>
      <p:sp>
        <p:nvSpPr>
          <p:cNvPr id="25604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SQUARE/KANSAKAR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2438400" y="0"/>
            <a:ext cx="0" cy="6934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606" name="Content Placeholder 2"/>
          <p:cNvSpPr txBox="1">
            <a:spLocks/>
          </p:cNvSpPr>
          <p:nvPr/>
        </p:nvSpPr>
        <p:spPr bwMode="auto">
          <a:xfrm>
            <a:off x="4217988" y="2562225"/>
            <a:ext cx="1028700" cy="154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14300">
              <a:spcBef>
                <a:spcPct val="20000"/>
              </a:spcBef>
              <a:buClr>
                <a:schemeClr val="accent1"/>
              </a:buClr>
              <a:buFont typeface="Arial" charset="0"/>
              <a:buNone/>
            </a:pPr>
            <a:r>
              <a:rPr lang="en-US" sz="3200">
                <a:solidFill>
                  <a:schemeClr val="tx2"/>
                </a:solidFill>
                <a:latin typeface="Century Gothic" pitchFamily="34" charset="0"/>
              </a:rPr>
              <a:t>=</a:t>
            </a:r>
          </a:p>
        </p:txBody>
      </p:sp>
      <p:sp>
        <p:nvSpPr>
          <p:cNvPr id="25607" name="Content Placeholder 2"/>
          <p:cNvSpPr txBox="1">
            <a:spLocks/>
          </p:cNvSpPr>
          <p:nvPr/>
        </p:nvSpPr>
        <p:spPr bwMode="auto">
          <a:xfrm>
            <a:off x="4570413" y="2552700"/>
            <a:ext cx="2057400" cy="155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14300">
              <a:spcBef>
                <a:spcPct val="20000"/>
              </a:spcBef>
              <a:buClr>
                <a:schemeClr val="accent1"/>
              </a:buClr>
              <a:buFont typeface="Arial" charset="0"/>
              <a:buNone/>
            </a:pPr>
            <a:r>
              <a:rPr lang="en-US" sz="3200" b="1">
                <a:solidFill>
                  <a:schemeClr val="accent2"/>
                </a:solidFill>
                <a:latin typeface="Century Gothic" pitchFamily="34" charset="0"/>
              </a:rPr>
              <a:t>Base(s)</a:t>
            </a:r>
          </a:p>
        </p:txBody>
      </p:sp>
      <p:sp>
        <p:nvSpPr>
          <p:cNvPr id="25608" name="Content Placeholder 2"/>
          <p:cNvSpPr txBox="1">
            <a:spLocks/>
          </p:cNvSpPr>
          <p:nvPr/>
        </p:nvSpPr>
        <p:spPr bwMode="auto">
          <a:xfrm>
            <a:off x="6113463" y="2544763"/>
            <a:ext cx="1028700" cy="1541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14300">
              <a:spcBef>
                <a:spcPct val="20000"/>
              </a:spcBef>
              <a:buClr>
                <a:schemeClr val="accent1"/>
              </a:buClr>
              <a:buFont typeface="Arial" charset="0"/>
              <a:buNone/>
            </a:pPr>
            <a:r>
              <a:rPr lang="en-US" sz="3200">
                <a:solidFill>
                  <a:schemeClr val="tx2"/>
                </a:solidFill>
                <a:latin typeface="Century Gothic" pitchFamily="34" charset="0"/>
              </a:rPr>
              <a:t>+</a:t>
            </a:r>
          </a:p>
        </p:txBody>
      </p:sp>
      <p:sp>
        <p:nvSpPr>
          <p:cNvPr id="25609" name="Content Placeholder 2"/>
          <p:cNvSpPr txBox="1">
            <a:spLocks/>
          </p:cNvSpPr>
          <p:nvPr/>
        </p:nvSpPr>
        <p:spPr bwMode="auto">
          <a:xfrm>
            <a:off x="7086600" y="2362200"/>
            <a:ext cx="2057400" cy="152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14300">
              <a:spcBef>
                <a:spcPct val="20000"/>
              </a:spcBef>
              <a:buClr>
                <a:schemeClr val="accent1"/>
              </a:buClr>
              <a:buFont typeface="Arial" charset="0"/>
              <a:buNone/>
            </a:pPr>
            <a:r>
              <a:rPr lang="en-US" sz="3200" b="1">
                <a:solidFill>
                  <a:srgbClr val="0070C0"/>
                </a:solidFill>
                <a:latin typeface="Century Gothic" pitchFamily="34" charset="0"/>
              </a:rPr>
              <a:t>Lateral Faces</a:t>
            </a:r>
          </a:p>
        </p:txBody>
      </p:sp>
      <p:sp>
        <p:nvSpPr>
          <p:cNvPr id="25611" name="AutoShape 11"/>
          <p:cNvSpPr>
            <a:spLocks noChangeArrowheads="1"/>
          </p:cNvSpPr>
          <p:nvPr/>
        </p:nvSpPr>
        <p:spPr bwMode="auto">
          <a:xfrm>
            <a:off x="304800" y="2209800"/>
            <a:ext cx="1981200" cy="609600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613" name="Rectangle 13"/>
          <p:cNvSpPr>
            <a:spLocks noChangeArrowheads="1"/>
          </p:cNvSpPr>
          <p:nvPr/>
        </p:nvSpPr>
        <p:spPr bwMode="auto">
          <a:xfrm>
            <a:off x="7162800" y="3657600"/>
            <a:ext cx="18288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front</a:t>
            </a:r>
          </a:p>
        </p:txBody>
      </p:sp>
      <p:sp>
        <p:nvSpPr>
          <p:cNvPr id="25614" name="Rectangle 14"/>
          <p:cNvSpPr>
            <a:spLocks noChangeArrowheads="1"/>
          </p:cNvSpPr>
          <p:nvPr/>
        </p:nvSpPr>
        <p:spPr bwMode="auto">
          <a:xfrm>
            <a:off x="7162800" y="4419600"/>
            <a:ext cx="18288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back</a:t>
            </a:r>
          </a:p>
        </p:txBody>
      </p:sp>
      <p:sp>
        <p:nvSpPr>
          <p:cNvPr id="25616" name="Rectangle 16"/>
          <p:cNvSpPr>
            <a:spLocks noChangeArrowheads="1"/>
          </p:cNvSpPr>
          <p:nvPr/>
        </p:nvSpPr>
        <p:spPr bwMode="auto">
          <a:xfrm>
            <a:off x="4419600" y="3505200"/>
            <a:ext cx="1828800" cy="609600"/>
          </a:xfrm>
          <a:prstGeom prst="rect">
            <a:avLst/>
          </a:prstGeom>
          <a:solidFill>
            <a:schemeClr val="accent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top</a:t>
            </a:r>
          </a:p>
        </p:txBody>
      </p:sp>
      <p:sp>
        <p:nvSpPr>
          <p:cNvPr id="25617" name="Rectangle 17"/>
          <p:cNvSpPr>
            <a:spLocks noChangeArrowheads="1"/>
          </p:cNvSpPr>
          <p:nvPr/>
        </p:nvSpPr>
        <p:spPr bwMode="auto">
          <a:xfrm>
            <a:off x="4419600" y="4800600"/>
            <a:ext cx="1828800" cy="609600"/>
          </a:xfrm>
          <a:prstGeom prst="rect">
            <a:avLst/>
          </a:prstGeom>
          <a:solidFill>
            <a:schemeClr val="accent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bottom</a:t>
            </a:r>
          </a:p>
        </p:txBody>
      </p:sp>
      <p:sp>
        <p:nvSpPr>
          <p:cNvPr id="25619" name="Rectangle 19"/>
          <p:cNvSpPr>
            <a:spLocks noChangeArrowheads="1"/>
          </p:cNvSpPr>
          <p:nvPr/>
        </p:nvSpPr>
        <p:spPr bwMode="auto">
          <a:xfrm>
            <a:off x="7924800" y="5105400"/>
            <a:ext cx="6096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left</a:t>
            </a:r>
          </a:p>
        </p:txBody>
      </p:sp>
      <p:sp>
        <p:nvSpPr>
          <p:cNvPr id="25621" name="Rectangle 21"/>
          <p:cNvSpPr>
            <a:spLocks noChangeArrowheads="1"/>
          </p:cNvSpPr>
          <p:nvPr/>
        </p:nvSpPr>
        <p:spPr bwMode="auto">
          <a:xfrm>
            <a:off x="7924800" y="5867400"/>
            <a:ext cx="6096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right</a:t>
            </a:r>
          </a:p>
        </p:txBody>
      </p:sp>
      <p:sp>
        <p:nvSpPr>
          <p:cNvPr id="25622" name="Rectangle 22"/>
          <p:cNvSpPr>
            <a:spLocks noChangeArrowheads="1"/>
          </p:cNvSpPr>
          <p:nvPr/>
        </p:nvSpPr>
        <p:spPr bwMode="auto">
          <a:xfrm>
            <a:off x="3581400" y="304800"/>
            <a:ext cx="1828800" cy="609600"/>
          </a:xfrm>
          <a:prstGeom prst="rect">
            <a:avLst/>
          </a:prstGeom>
          <a:solidFill>
            <a:schemeClr val="accent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top</a:t>
            </a:r>
          </a:p>
        </p:txBody>
      </p:sp>
      <p:sp>
        <p:nvSpPr>
          <p:cNvPr id="25623" name="Rectangle 23"/>
          <p:cNvSpPr>
            <a:spLocks noChangeArrowheads="1"/>
          </p:cNvSpPr>
          <p:nvPr/>
        </p:nvSpPr>
        <p:spPr bwMode="auto">
          <a:xfrm>
            <a:off x="3581400" y="1371600"/>
            <a:ext cx="1828800" cy="609600"/>
          </a:xfrm>
          <a:prstGeom prst="rect">
            <a:avLst/>
          </a:prstGeom>
          <a:solidFill>
            <a:schemeClr val="accent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bottom</a:t>
            </a:r>
          </a:p>
        </p:txBody>
      </p:sp>
      <p:sp>
        <p:nvSpPr>
          <p:cNvPr id="25624" name="Rectangle 24"/>
          <p:cNvSpPr>
            <a:spLocks noChangeArrowheads="1"/>
          </p:cNvSpPr>
          <p:nvPr/>
        </p:nvSpPr>
        <p:spPr bwMode="auto">
          <a:xfrm>
            <a:off x="3048000" y="914400"/>
            <a:ext cx="6096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left</a:t>
            </a:r>
          </a:p>
        </p:txBody>
      </p:sp>
      <p:sp>
        <p:nvSpPr>
          <p:cNvPr id="25625" name="Rectangle 25"/>
          <p:cNvSpPr>
            <a:spLocks noChangeArrowheads="1"/>
          </p:cNvSpPr>
          <p:nvPr/>
        </p:nvSpPr>
        <p:spPr bwMode="auto">
          <a:xfrm>
            <a:off x="5410200" y="914400"/>
            <a:ext cx="6096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right</a:t>
            </a:r>
          </a:p>
        </p:txBody>
      </p:sp>
      <p:sp>
        <p:nvSpPr>
          <p:cNvPr id="25626" name="Rectangle 26"/>
          <p:cNvSpPr>
            <a:spLocks noChangeArrowheads="1"/>
          </p:cNvSpPr>
          <p:nvPr/>
        </p:nvSpPr>
        <p:spPr bwMode="auto">
          <a:xfrm>
            <a:off x="3581400" y="914400"/>
            <a:ext cx="18288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front</a:t>
            </a:r>
          </a:p>
        </p:txBody>
      </p:sp>
      <p:sp>
        <p:nvSpPr>
          <p:cNvPr id="25627" name="Rectangle 27"/>
          <p:cNvSpPr>
            <a:spLocks noChangeArrowheads="1"/>
          </p:cNvSpPr>
          <p:nvPr/>
        </p:nvSpPr>
        <p:spPr bwMode="auto">
          <a:xfrm>
            <a:off x="6019800" y="914400"/>
            <a:ext cx="18288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back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407988"/>
            <a:ext cx="2209800" cy="20304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Net cylinder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9698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6EDF40E-4986-4EEB-B7F4-09280A7EBA88}" type="datetime8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6/21/1829 10:54 AM</a:t>
            </a:fld>
            <a:endParaRPr lang="en-US"/>
          </a:p>
        </p:txBody>
      </p:sp>
      <p:sp>
        <p:nvSpPr>
          <p:cNvPr id="29699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SQUARE/KANSAKAR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2133600" y="0"/>
            <a:ext cx="0" cy="6934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701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54288" y="1219200"/>
            <a:ext cx="5673725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81000"/>
            <a:ext cx="2246313" cy="2030413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z="4000" b="1" cap="none" smtClean="0"/>
              <a:t>Cylinder</a:t>
            </a:r>
          </a:p>
        </p:txBody>
      </p:sp>
      <p:sp>
        <p:nvSpPr>
          <p:cNvPr id="26626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47B8E26-894B-4911-8D45-DA4FE38C55D3}" type="datetime8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6/21/1829 10:54 AM</a:t>
            </a:fld>
            <a:endParaRPr lang="en-US"/>
          </a:p>
        </p:txBody>
      </p:sp>
      <p:sp>
        <p:nvSpPr>
          <p:cNvPr id="26627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SQUARE/KANSAKAR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2133600" y="0"/>
            <a:ext cx="0" cy="6934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629" name="Content Placeholder 2"/>
          <p:cNvSpPr txBox="1">
            <a:spLocks/>
          </p:cNvSpPr>
          <p:nvPr/>
        </p:nvSpPr>
        <p:spPr bwMode="auto">
          <a:xfrm>
            <a:off x="1905000" y="2667000"/>
            <a:ext cx="19812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14300">
              <a:spcBef>
                <a:spcPct val="20000"/>
              </a:spcBef>
              <a:buClr>
                <a:schemeClr val="accent1"/>
              </a:buClr>
              <a:buFont typeface="Arial" charset="0"/>
              <a:buNone/>
            </a:pPr>
            <a:r>
              <a:rPr lang="en-US" sz="3200" b="1">
                <a:latin typeface="Century Gothic" pitchFamily="34" charset="0"/>
              </a:rPr>
              <a:t>Total</a:t>
            </a:r>
          </a:p>
          <a:p>
            <a:pPr marL="114300">
              <a:spcBef>
                <a:spcPct val="20000"/>
              </a:spcBef>
              <a:buClr>
                <a:schemeClr val="accent1"/>
              </a:buClr>
              <a:buFont typeface="Arial" charset="0"/>
              <a:buNone/>
            </a:pPr>
            <a:r>
              <a:rPr lang="en-US" sz="3200" b="1">
                <a:latin typeface="Century Gothic" pitchFamily="34" charset="0"/>
              </a:rPr>
              <a:t> Surface </a:t>
            </a:r>
          </a:p>
          <a:p>
            <a:pPr marL="114300">
              <a:spcBef>
                <a:spcPct val="20000"/>
              </a:spcBef>
              <a:buClr>
                <a:schemeClr val="accent1"/>
              </a:buClr>
              <a:buFont typeface="Arial" charset="0"/>
              <a:buNone/>
            </a:pPr>
            <a:r>
              <a:rPr lang="en-US" sz="3200" b="1">
                <a:latin typeface="Century Gothic" pitchFamily="34" charset="0"/>
              </a:rPr>
              <a:t>Area</a:t>
            </a:r>
            <a:r>
              <a:rPr lang="en-US" sz="2000" b="1">
                <a:latin typeface="Century Gothic" pitchFamily="34" charset="0"/>
              </a:rPr>
              <a:t> </a:t>
            </a:r>
          </a:p>
        </p:txBody>
      </p:sp>
      <p:sp>
        <p:nvSpPr>
          <p:cNvPr id="26630" name="Content Placeholder 2"/>
          <p:cNvSpPr txBox="1">
            <a:spLocks/>
          </p:cNvSpPr>
          <p:nvPr/>
        </p:nvSpPr>
        <p:spPr bwMode="auto">
          <a:xfrm>
            <a:off x="3657600" y="3352800"/>
            <a:ext cx="1028700" cy="151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14300">
              <a:spcBef>
                <a:spcPct val="20000"/>
              </a:spcBef>
              <a:buClr>
                <a:schemeClr val="accent1"/>
              </a:buClr>
              <a:buFont typeface="Arial" charset="0"/>
              <a:buNone/>
            </a:pPr>
            <a:r>
              <a:rPr lang="en-US" sz="3200">
                <a:solidFill>
                  <a:schemeClr val="tx2"/>
                </a:solidFill>
                <a:latin typeface="Century Gothic" pitchFamily="34" charset="0"/>
              </a:rPr>
              <a:t>=</a:t>
            </a:r>
          </a:p>
        </p:txBody>
      </p:sp>
      <p:sp>
        <p:nvSpPr>
          <p:cNvPr id="26631" name="Content Placeholder 2"/>
          <p:cNvSpPr txBox="1">
            <a:spLocks/>
          </p:cNvSpPr>
          <p:nvPr/>
        </p:nvSpPr>
        <p:spPr bwMode="auto">
          <a:xfrm>
            <a:off x="4191000" y="3200400"/>
            <a:ext cx="2057400" cy="152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14300">
              <a:spcBef>
                <a:spcPct val="20000"/>
              </a:spcBef>
              <a:buClr>
                <a:schemeClr val="accent1"/>
              </a:buClr>
              <a:buFont typeface="Arial" charset="0"/>
              <a:buNone/>
            </a:pPr>
            <a:r>
              <a:rPr lang="en-US" sz="3200" b="1">
                <a:solidFill>
                  <a:schemeClr val="accent2"/>
                </a:solidFill>
                <a:latin typeface="Century Gothic" pitchFamily="34" charset="0"/>
              </a:rPr>
              <a:t>Bases</a:t>
            </a:r>
          </a:p>
        </p:txBody>
      </p:sp>
      <p:sp>
        <p:nvSpPr>
          <p:cNvPr id="26632" name="Content Placeholder 2"/>
          <p:cNvSpPr txBox="1">
            <a:spLocks/>
          </p:cNvSpPr>
          <p:nvPr/>
        </p:nvSpPr>
        <p:spPr bwMode="auto">
          <a:xfrm>
            <a:off x="5486400" y="3276600"/>
            <a:ext cx="1028700" cy="151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14300">
              <a:spcBef>
                <a:spcPct val="20000"/>
              </a:spcBef>
              <a:buClr>
                <a:schemeClr val="accent1"/>
              </a:buClr>
              <a:buFont typeface="Arial" charset="0"/>
              <a:buNone/>
            </a:pPr>
            <a:r>
              <a:rPr lang="en-US" sz="3200">
                <a:solidFill>
                  <a:schemeClr val="tx2"/>
                </a:solidFill>
                <a:latin typeface="Century Gothic" pitchFamily="34" charset="0"/>
              </a:rPr>
              <a:t>+</a:t>
            </a:r>
          </a:p>
        </p:txBody>
      </p:sp>
      <p:sp>
        <p:nvSpPr>
          <p:cNvPr id="26633" name="Content Placeholder 2"/>
          <p:cNvSpPr txBox="1">
            <a:spLocks/>
          </p:cNvSpPr>
          <p:nvPr/>
        </p:nvSpPr>
        <p:spPr bwMode="auto">
          <a:xfrm>
            <a:off x="6019800" y="3048000"/>
            <a:ext cx="2057400" cy="152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14300">
              <a:spcBef>
                <a:spcPct val="20000"/>
              </a:spcBef>
              <a:buClr>
                <a:schemeClr val="accent1"/>
              </a:buClr>
              <a:buFont typeface="Arial" charset="0"/>
              <a:buNone/>
            </a:pPr>
            <a:r>
              <a:rPr lang="en-US" sz="3200" b="1">
                <a:solidFill>
                  <a:srgbClr val="0070C0"/>
                </a:solidFill>
                <a:latin typeface="Century Gothic" pitchFamily="34" charset="0"/>
              </a:rPr>
              <a:t>Lateral Face</a:t>
            </a:r>
          </a:p>
        </p:txBody>
      </p:sp>
      <p:sp>
        <p:nvSpPr>
          <p:cNvPr id="26635" name="AutoShape 11"/>
          <p:cNvSpPr>
            <a:spLocks noChangeArrowheads="1"/>
          </p:cNvSpPr>
          <p:nvPr/>
        </p:nvSpPr>
        <p:spPr bwMode="auto">
          <a:xfrm>
            <a:off x="457200" y="3124200"/>
            <a:ext cx="1066800" cy="1219200"/>
          </a:xfrm>
          <a:prstGeom prst="can">
            <a:avLst>
              <a:gd name="adj" fmla="val 28571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637" name="Oval 13"/>
          <p:cNvSpPr>
            <a:spLocks noChangeArrowheads="1"/>
          </p:cNvSpPr>
          <p:nvPr/>
        </p:nvSpPr>
        <p:spPr bwMode="auto">
          <a:xfrm>
            <a:off x="3810000" y="0"/>
            <a:ext cx="914400" cy="838200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top</a:t>
            </a:r>
          </a:p>
        </p:txBody>
      </p:sp>
      <p:sp>
        <p:nvSpPr>
          <p:cNvPr id="26638" name="Oval 14"/>
          <p:cNvSpPr>
            <a:spLocks noChangeArrowheads="1"/>
          </p:cNvSpPr>
          <p:nvPr/>
        </p:nvSpPr>
        <p:spPr bwMode="auto">
          <a:xfrm>
            <a:off x="5181600" y="1828800"/>
            <a:ext cx="914400" cy="838200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bottom</a:t>
            </a:r>
          </a:p>
        </p:txBody>
      </p:sp>
      <p:sp>
        <p:nvSpPr>
          <p:cNvPr id="26639" name="Rectangle 15"/>
          <p:cNvSpPr>
            <a:spLocks noChangeArrowheads="1"/>
          </p:cNvSpPr>
          <p:nvPr/>
        </p:nvSpPr>
        <p:spPr bwMode="auto">
          <a:xfrm>
            <a:off x="3886200" y="838200"/>
            <a:ext cx="2057400" cy="990600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lateral</a:t>
            </a:r>
          </a:p>
        </p:txBody>
      </p:sp>
      <p:sp>
        <p:nvSpPr>
          <p:cNvPr id="26642" name="Oval 18"/>
          <p:cNvSpPr>
            <a:spLocks noChangeArrowheads="1"/>
          </p:cNvSpPr>
          <p:nvPr/>
        </p:nvSpPr>
        <p:spPr bwMode="auto">
          <a:xfrm>
            <a:off x="4419600" y="5181600"/>
            <a:ext cx="914400" cy="838200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bottom</a:t>
            </a:r>
          </a:p>
        </p:txBody>
      </p:sp>
      <p:sp>
        <p:nvSpPr>
          <p:cNvPr id="26643" name="Oval 19"/>
          <p:cNvSpPr>
            <a:spLocks noChangeArrowheads="1"/>
          </p:cNvSpPr>
          <p:nvPr/>
        </p:nvSpPr>
        <p:spPr bwMode="auto">
          <a:xfrm>
            <a:off x="4419600" y="3962400"/>
            <a:ext cx="914400" cy="838200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top</a:t>
            </a:r>
          </a:p>
        </p:txBody>
      </p:sp>
      <p:sp>
        <p:nvSpPr>
          <p:cNvPr id="26644" name="Rectangle 20"/>
          <p:cNvSpPr>
            <a:spLocks noChangeArrowheads="1"/>
          </p:cNvSpPr>
          <p:nvPr/>
        </p:nvSpPr>
        <p:spPr bwMode="auto">
          <a:xfrm>
            <a:off x="6248400" y="4419600"/>
            <a:ext cx="2057400" cy="990600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lateral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407988"/>
            <a:ext cx="2209800" cy="2030412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z="2800" b="1" cap="none" smtClean="0"/>
              <a:t>LATERAL AREA OF A CYLINDER</a:t>
            </a:r>
          </a:p>
        </p:txBody>
      </p:sp>
      <p:sp>
        <p:nvSpPr>
          <p:cNvPr id="30722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A0A2C29-8093-411A-B9FB-88E499AF9BAD}" type="datetime8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6/21/1829 10:54 AM</a:t>
            </a:fld>
            <a:endParaRPr lang="en-US"/>
          </a:p>
        </p:txBody>
      </p:sp>
      <p:sp>
        <p:nvSpPr>
          <p:cNvPr id="30723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SQUARE/KANSAKAR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2133600" y="0"/>
            <a:ext cx="0" cy="6934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25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52838" y="17463"/>
            <a:ext cx="2552700" cy="629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13" y="434975"/>
            <a:ext cx="2209800" cy="2030413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z="2800" b="1" cap="none" smtClean="0"/>
              <a:t>NET</a:t>
            </a:r>
            <a:br>
              <a:rPr lang="en-US" sz="2800" b="1" cap="none" smtClean="0"/>
            </a:br>
            <a:r>
              <a:rPr lang="en-US" sz="2800" b="1" cap="none" smtClean="0"/>
              <a:t> SQUARE</a:t>
            </a:r>
            <a:br>
              <a:rPr lang="en-US" sz="2800" b="1" cap="none" smtClean="0"/>
            </a:br>
            <a:r>
              <a:rPr lang="en-US" sz="2800" b="1" cap="none" smtClean="0"/>
              <a:t>PYRAMID</a:t>
            </a:r>
          </a:p>
        </p:txBody>
      </p:sp>
      <p:sp>
        <p:nvSpPr>
          <p:cNvPr id="31746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C574C8D-1F61-41D1-BF9D-D3FEAFC11EF7}" type="datetime8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6/21/1829 10:54 AM</a:t>
            </a:fld>
            <a:endParaRPr lang="en-US"/>
          </a:p>
        </p:txBody>
      </p:sp>
      <p:sp>
        <p:nvSpPr>
          <p:cNvPr id="31747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SQUARE/KANSAKAR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2133600" y="0"/>
            <a:ext cx="0" cy="6934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749" name="Content Placeholder 2"/>
          <p:cNvSpPr txBox="1">
            <a:spLocks/>
          </p:cNvSpPr>
          <p:nvPr/>
        </p:nvSpPr>
        <p:spPr bwMode="auto">
          <a:xfrm>
            <a:off x="2514600" y="3352800"/>
            <a:ext cx="1295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14300">
              <a:spcBef>
                <a:spcPct val="20000"/>
              </a:spcBef>
              <a:buClr>
                <a:schemeClr val="accent1"/>
              </a:buClr>
              <a:buFont typeface="Arial" charset="0"/>
              <a:buNone/>
            </a:pPr>
            <a:r>
              <a:rPr lang="en-US" sz="2000" b="1">
                <a:latin typeface="Century Gothic" pitchFamily="34" charset="0"/>
              </a:rPr>
              <a:t>Total Surface </a:t>
            </a:r>
          </a:p>
          <a:p>
            <a:pPr marL="114300">
              <a:spcBef>
                <a:spcPct val="20000"/>
              </a:spcBef>
              <a:buClr>
                <a:schemeClr val="accent1"/>
              </a:buClr>
              <a:buFont typeface="Arial" charset="0"/>
              <a:buNone/>
            </a:pPr>
            <a:r>
              <a:rPr lang="en-US" sz="2000" b="1">
                <a:latin typeface="Century Gothic" pitchFamily="34" charset="0"/>
              </a:rPr>
              <a:t>Area </a:t>
            </a:r>
          </a:p>
        </p:txBody>
      </p:sp>
      <p:sp>
        <p:nvSpPr>
          <p:cNvPr id="31750" name="Content Placeholder 2"/>
          <p:cNvSpPr txBox="1">
            <a:spLocks/>
          </p:cNvSpPr>
          <p:nvPr/>
        </p:nvSpPr>
        <p:spPr bwMode="auto">
          <a:xfrm>
            <a:off x="3581400" y="35052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14300">
              <a:spcBef>
                <a:spcPct val="20000"/>
              </a:spcBef>
              <a:buClr>
                <a:schemeClr val="accent1"/>
              </a:buClr>
              <a:buFont typeface="Arial" charset="0"/>
              <a:buNone/>
            </a:pPr>
            <a:r>
              <a:rPr lang="en-US" sz="3200">
                <a:solidFill>
                  <a:schemeClr val="tx2"/>
                </a:solidFill>
                <a:latin typeface="Century Gothic" pitchFamily="34" charset="0"/>
              </a:rPr>
              <a:t>=</a:t>
            </a:r>
          </a:p>
        </p:txBody>
      </p:sp>
      <p:sp>
        <p:nvSpPr>
          <p:cNvPr id="31751" name="Content Placeholder 2"/>
          <p:cNvSpPr txBox="1">
            <a:spLocks/>
          </p:cNvSpPr>
          <p:nvPr/>
        </p:nvSpPr>
        <p:spPr bwMode="auto">
          <a:xfrm>
            <a:off x="4038600" y="3581400"/>
            <a:ext cx="1828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14300">
              <a:spcBef>
                <a:spcPct val="20000"/>
              </a:spcBef>
              <a:buClr>
                <a:schemeClr val="accent1"/>
              </a:buClr>
              <a:buFont typeface="Arial" charset="0"/>
              <a:buNone/>
            </a:pPr>
            <a:r>
              <a:rPr lang="en-US" sz="3200" b="1">
                <a:solidFill>
                  <a:schemeClr val="accent2"/>
                </a:solidFill>
                <a:latin typeface="Century Gothic" pitchFamily="34" charset="0"/>
              </a:rPr>
              <a:t>Base(s)</a:t>
            </a:r>
          </a:p>
        </p:txBody>
      </p:sp>
      <p:sp>
        <p:nvSpPr>
          <p:cNvPr id="31752" name="Content Placeholder 2"/>
          <p:cNvSpPr txBox="1">
            <a:spLocks/>
          </p:cNvSpPr>
          <p:nvPr/>
        </p:nvSpPr>
        <p:spPr bwMode="auto">
          <a:xfrm>
            <a:off x="5638800" y="3657600"/>
            <a:ext cx="609600" cy="54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14300">
              <a:spcBef>
                <a:spcPct val="20000"/>
              </a:spcBef>
              <a:buClr>
                <a:schemeClr val="accent1"/>
              </a:buClr>
              <a:buFont typeface="Arial" charset="0"/>
              <a:buNone/>
            </a:pPr>
            <a:r>
              <a:rPr lang="en-US" sz="3200">
                <a:solidFill>
                  <a:schemeClr val="tx2"/>
                </a:solidFill>
                <a:latin typeface="Century Gothic" pitchFamily="34" charset="0"/>
              </a:rPr>
              <a:t>+</a:t>
            </a:r>
          </a:p>
        </p:txBody>
      </p:sp>
      <p:sp>
        <p:nvSpPr>
          <p:cNvPr id="31753" name="Content Placeholder 2"/>
          <p:cNvSpPr txBox="1">
            <a:spLocks/>
          </p:cNvSpPr>
          <p:nvPr/>
        </p:nvSpPr>
        <p:spPr bwMode="auto">
          <a:xfrm>
            <a:off x="6096000" y="3276600"/>
            <a:ext cx="1697038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14300">
              <a:spcBef>
                <a:spcPct val="20000"/>
              </a:spcBef>
              <a:buClr>
                <a:schemeClr val="accent1"/>
              </a:buClr>
              <a:buFont typeface="Arial" charset="0"/>
              <a:buNone/>
            </a:pPr>
            <a:r>
              <a:rPr lang="en-US" sz="3200" b="1">
                <a:solidFill>
                  <a:srgbClr val="0070C0"/>
                </a:solidFill>
                <a:latin typeface="Century Gothic" pitchFamily="34" charset="0"/>
              </a:rPr>
              <a:t>Lateral Faces</a:t>
            </a:r>
          </a:p>
        </p:txBody>
      </p:sp>
      <p:sp>
        <p:nvSpPr>
          <p:cNvPr id="8" name="Cube 7"/>
          <p:cNvSpPr/>
          <p:nvPr/>
        </p:nvSpPr>
        <p:spPr>
          <a:xfrm>
            <a:off x="304800" y="2743200"/>
            <a:ext cx="1524000" cy="1268413"/>
          </a:xfrm>
          <a:custGeom>
            <a:avLst/>
            <a:gdLst>
              <a:gd name="connsiteX0" fmla="*/ 0 w 3276600"/>
              <a:gd name="connsiteY0" fmla="*/ 819150 h 3657600"/>
              <a:gd name="connsiteX1" fmla="*/ 2457450 w 3276600"/>
              <a:gd name="connsiteY1" fmla="*/ 819150 h 3657600"/>
              <a:gd name="connsiteX2" fmla="*/ 2457450 w 3276600"/>
              <a:gd name="connsiteY2" fmla="*/ 3657600 h 3657600"/>
              <a:gd name="connsiteX3" fmla="*/ 0 w 3276600"/>
              <a:gd name="connsiteY3" fmla="*/ 3657600 h 3657600"/>
              <a:gd name="connsiteX4" fmla="*/ 0 w 3276600"/>
              <a:gd name="connsiteY4" fmla="*/ 819150 h 3657600"/>
              <a:gd name="connsiteX0" fmla="*/ 2457450 w 3276600"/>
              <a:gd name="connsiteY0" fmla="*/ 819150 h 3657600"/>
              <a:gd name="connsiteX1" fmla="*/ 3276600 w 3276600"/>
              <a:gd name="connsiteY1" fmla="*/ 0 h 3657600"/>
              <a:gd name="connsiteX2" fmla="*/ 3276600 w 3276600"/>
              <a:gd name="connsiteY2" fmla="*/ 2838450 h 3657600"/>
              <a:gd name="connsiteX3" fmla="*/ 2457450 w 3276600"/>
              <a:gd name="connsiteY3" fmla="*/ 3657600 h 3657600"/>
              <a:gd name="connsiteX4" fmla="*/ 2457450 w 3276600"/>
              <a:gd name="connsiteY4" fmla="*/ 819150 h 3657600"/>
              <a:gd name="connsiteX0" fmla="*/ 0 w 3276600"/>
              <a:gd name="connsiteY0" fmla="*/ 819150 h 3657600"/>
              <a:gd name="connsiteX1" fmla="*/ 819150 w 3276600"/>
              <a:gd name="connsiteY1" fmla="*/ 0 h 3657600"/>
              <a:gd name="connsiteX2" fmla="*/ 3276600 w 3276600"/>
              <a:gd name="connsiteY2" fmla="*/ 0 h 3657600"/>
              <a:gd name="connsiteX3" fmla="*/ 2457450 w 3276600"/>
              <a:gd name="connsiteY3" fmla="*/ 819150 h 3657600"/>
              <a:gd name="connsiteX4" fmla="*/ 0 w 3276600"/>
              <a:gd name="connsiteY4" fmla="*/ 819150 h 3657600"/>
              <a:gd name="connsiteX0" fmla="*/ 0 w 3276600"/>
              <a:gd name="connsiteY0" fmla="*/ 819150 h 3657600"/>
              <a:gd name="connsiteX1" fmla="*/ 819150 w 3276600"/>
              <a:gd name="connsiteY1" fmla="*/ 0 h 3657600"/>
              <a:gd name="connsiteX2" fmla="*/ 3276600 w 3276600"/>
              <a:gd name="connsiteY2" fmla="*/ 0 h 3657600"/>
              <a:gd name="connsiteX3" fmla="*/ 3276600 w 3276600"/>
              <a:gd name="connsiteY3" fmla="*/ 2838450 h 3657600"/>
              <a:gd name="connsiteX4" fmla="*/ 2457450 w 3276600"/>
              <a:gd name="connsiteY4" fmla="*/ 3657600 h 3657600"/>
              <a:gd name="connsiteX5" fmla="*/ 0 w 3276600"/>
              <a:gd name="connsiteY5" fmla="*/ 3657600 h 3657600"/>
              <a:gd name="connsiteX6" fmla="*/ 0 w 3276600"/>
              <a:gd name="connsiteY6" fmla="*/ 819150 h 3657600"/>
              <a:gd name="connsiteX7" fmla="*/ 0 w 3276600"/>
              <a:gd name="connsiteY7" fmla="*/ 819150 h 3657600"/>
              <a:gd name="connsiteX8" fmla="*/ 2457450 w 3276600"/>
              <a:gd name="connsiteY8" fmla="*/ 819150 h 3657600"/>
              <a:gd name="connsiteX9" fmla="*/ 3276600 w 3276600"/>
              <a:gd name="connsiteY9" fmla="*/ 0 h 3657600"/>
              <a:gd name="connsiteX10" fmla="*/ 2457450 w 3276600"/>
              <a:gd name="connsiteY10" fmla="*/ 819150 h 3657600"/>
              <a:gd name="connsiteX11" fmla="*/ 2457450 w 3276600"/>
              <a:gd name="connsiteY11" fmla="*/ 3657600 h 3657600"/>
              <a:gd name="connsiteX0" fmla="*/ 0 w 3276600"/>
              <a:gd name="connsiteY0" fmla="*/ 819150 h 3657600"/>
              <a:gd name="connsiteX1" fmla="*/ 2457450 w 3276600"/>
              <a:gd name="connsiteY1" fmla="*/ 819150 h 3657600"/>
              <a:gd name="connsiteX2" fmla="*/ 2457450 w 3276600"/>
              <a:gd name="connsiteY2" fmla="*/ 3657600 h 3657600"/>
              <a:gd name="connsiteX3" fmla="*/ 0 w 3276600"/>
              <a:gd name="connsiteY3" fmla="*/ 3657600 h 3657600"/>
              <a:gd name="connsiteX4" fmla="*/ 0 w 3276600"/>
              <a:gd name="connsiteY4" fmla="*/ 819150 h 3657600"/>
              <a:gd name="connsiteX0" fmla="*/ 2457450 w 3276600"/>
              <a:gd name="connsiteY0" fmla="*/ 819150 h 3657600"/>
              <a:gd name="connsiteX1" fmla="*/ 3276600 w 3276600"/>
              <a:gd name="connsiteY1" fmla="*/ 0 h 3657600"/>
              <a:gd name="connsiteX2" fmla="*/ 3276600 w 3276600"/>
              <a:gd name="connsiteY2" fmla="*/ 2838450 h 3657600"/>
              <a:gd name="connsiteX3" fmla="*/ 2457450 w 3276600"/>
              <a:gd name="connsiteY3" fmla="*/ 3657600 h 3657600"/>
              <a:gd name="connsiteX4" fmla="*/ 2457450 w 3276600"/>
              <a:gd name="connsiteY4" fmla="*/ 819150 h 3657600"/>
              <a:gd name="connsiteX0" fmla="*/ 0 w 3276600"/>
              <a:gd name="connsiteY0" fmla="*/ 819150 h 3657600"/>
              <a:gd name="connsiteX1" fmla="*/ 819150 w 3276600"/>
              <a:gd name="connsiteY1" fmla="*/ 0 h 3657600"/>
              <a:gd name="connsiteX2" fmla="*/ 3276600 w 3276600"/>
              <a:gd name="connsiteY2" fmla="*/ 0 h 3657600"/>
              <a:gd name="connsiteX3" fmla="*/ 2457450 w 3276600"/>
              <a:gd name="connsiteY3" fmla="*/ 819150 h 3657600"/>
              <a:gd name="connsiteX4" fmla="*/ 0 w 3276600"/>
              <a:gd name="connsiteY4" fmla="*/ 819150 h 3657600"/>
              <a:gd name="connsiteX0" fmla="*/ 0 w 3276600"/>
              <a:gd name="connsiteY0" fmla="*/ 819150 h 3657600"/>
              <a:gd name="connsiteX1" fmla="*/ 819150 w 3276600"/>
              <a:gd name="connsiteY1" fmla="*/ 0 h 3657600"/>
              <a:gd name="connsiteX2" fmla="*/ 3276600 w 3276600"/>
              <a:gd name="connsiteY2" fmla="*/ 0 h 3657600"/>
              <a:gd name="connsiteX3" fmla="*/ 3276600 w 3276600"/>
              <a:gd name="connsiteY3" fmla="*/ 2838450 h 3657600"/>
              <a:gd name="connsiteX4" fmla="*/ 2457450 w 3276600"/>
              <a:gd name="connsiteY4" fmla="*/ 3657600 h 3657600"/>
              <a:gd name="connsiteX5" fmla="*/ 0 w 3276600"/>
              <a:gd name="connsiteY5" fmla="*/ 3657600 h 3657600"/>
              <a:gd name="connsiteX6" fmla="*/ 0 w 3276600"/>
              <a:gd name="connsiteY6" fmla="*/ 819150 h 3657600"/>
              <a:gd name="connsiteX7" fmla="*/ 1607127 w 3276600"/>
              <a:gd name="connsiteY7" fmla="*/ 375805 h 3657600"/>
              <a:gd name="connsiteX8" fmla="*/ 2457450 w 3276600"/>
              <a:gd name="connsiteY8" fmla="*/ 819150 h 3657600"/>
              <a:gd name="connsiteX9" fmla="*/ 3276600 w 3276600"/>
              <a:gd name="connsiteY9" fmla="*/ 0 h 3657600"/>
              <a:gd name="connsiteX10" fmla="*/ 2457450 w 3276600"/>
              <a:gd name="connsiteY10" fmla="*/ 819150 h 3657600"/>
              <a:gd name="connsiteX11" fmla="*/ 2457450 w 3276600"/>
              <a:gd name="connsiteY11" fmla="*/ 3657600 h 3657600"/>
              <a:gd name="connsiteX0" fmla="*/ 0 w 3276600"/>
              <a:gd name="connsiteY0" fmla="*/ 819150 h 3657600"/>
              <a:gd name="connsiteX1" fmla="*/ 2457450 w 3276600"/>
              <a:gd name="connsiteY1" fmla="*/ 819150 h 3657600"/>
              <a:gd name="connsiteX2" fmla="*/ 2457450 w 3276600"/>
              <a:gd name="connsiteY2" fmla="*/ 3657600 h 3657600"/>
              <a:gd name="connsiteX3" fmla="*/ 0 w 3276600"/>
              <a:gd name="connsiteY3" fmla="*/ 3657600 h 3657600"/>
              <a:gd name="connsiteX4" fmla="*/ 0 w 3276600"/>
              <a:gd name="connsiteY4" fmla="*/ 819150 h 3657600"/>
              <a:gd name="connsiteX0" fmla="*/ 2457450 w 3276600"/>
              <a:gd name="connsiteY0" fmla="*/ 819150 h 3657600"/>
              <a:gd name="connsiteX1" fmla="*/ 3276600 w 3276600"/>
              <a:gd name="connsiteY1" fmla="*/ 0 h 3657600"/>
              <a:gd name="connsiteX2" fmla="*/ 3276600 w 3276600"/>
              <a:gd name="connsiteY2" fmla="*/ 2838450 h 3657600"/>
              <a:gd name="connsiteX3" fmla="*/ 2457450 w 3276600"/>
              <a:gd name="connsiteY3" fmla="*/ 3657600 h 3657600"/>
              <a:gd name="connsiteX4" fmla="*/ 2457450 w 3276600"/>
              <a:gd name="connsiteY4" fmla="*/ 819150 h 3657600"/>
              <a:gd name="connsiteX0" fmla="*/ 0 w 3276600"/>
              <a:gd name="connsiteY0" fmla="*/ 819150 h 3657600"/>
              <a:gd name="connsiteX1" fmla="*/ 819150 w 3276600"/>
              <a:gd name="connsiteY1" fmla="*/ 0 h 3657600"/>
              <a:gd name="connsiteX2" fmla="*/ 3276600 w 3276600"/>
              <a:gd name="connsiteY2" fmla="*/ 0 h 3657600"/>
              <a:gd name="connsiteX3" fmla="*/ 2457450 w 3276600"/>
              <a:gd name="connsiteY3" fmla="*/ 819150 h 3657600"/>
              <a:gd name="connsiteX4" fmla="*/ 0 w 3276600"/>
              <a:gd name="connsiteY4" fmla="*/ 819150 h 3657600"/>
              <a:gd name="connsiteX0" fmla="*/ 1607127 w 3276600"/>
              <a:gd name="connsiteY0" fmla="*/ 334241 h 3657600"/>
              <a:gd name="connsiteX1" fmla="*/ 819150 w 3276600"/>
              <a:gd name="connsiteY1" fmla="*/ 0 h 3657600"/>
              <a:gd name="connsiteX2" fmla="*/ 3276600 w 3276600"/>
              <a:gd name="connsiteY2" fmla="*/ 0 h 3657600"/>
              <a:gd name="connsiteX3" fmla="*/ 3276600 w 3276600"/>
              <a:gd name="connsiteY3" fmla="*/ 2838450 h 3657600"/>
              <a:gd name="connsiteX4" fmla="*/ 2457450 w 3276600"/>
              <a:gd name="connsiteY4" fmla="*/ 3657600 h 3657600"/>
              <a:gd name="connsiteX5" fmla="*/ 0 w 3276600"/>
              <a:gd name="connsiteY5" fmla="*/ 3657600 h 3657600"/>
              <a:gd name="connsiteX6" fmla="*/ 1607127 w 3276600"/>
              <a:gd name="connsiteY6" fmla="*/ 334241 h 3657600"/>
              <a:gd name="connsiteX7" fmla="*/ 1607127 w 3276600"/>
              <a:gd name="connsiteY7" fmla="*/ 375805 h 3657600"/>
              <a:gd name="connsiteX8" fmla="*/ 2457450 w 3276600"/>
              <a:gd name="connsiteY8" fmla="*/ 819150 h 3657600"/>
              <a:gd name="connsiteX9" fmla="*/ 3276600 w 3276600"/>
              <a:gd name="connsiteY9" fmla="*/ 0 h 3657600"/>
              <a:gd name="connsiteX10" fmla="*/ 2457450 w 3276600"/>
              <a:gd name="connsiteY10" fmla="*/ 819150 h 3657600"/>
              <a:gd name="connsiteX11" fmla="*/ 2457450 w 3276600"/>
              <a:gd name="connsiteY11" fmla="*/ 3657600 h 3657600"/>
              <a:gd name="connsiteX0" fmla="*/ 0 w 3276600"/>
              <a:gd name="connsiteY0" fmla="*/ 819150 h 3657600"/>
              <a:gd name="connsiteX1" fmla="*/ 2457450 w 3276600"/>
              <a:gd name="connsiteY1" fmla="*/ 819150 h 3657600"/>
              <a:gd name="connsiteX2" fmla="*/ 2457450 w 3276600"/>
              <a:gd name="connsiteY2" fmla="*/ 3657600 h 3657600"/>
              <a:gd name="connsiteX3" fmla="*/ 0 w 3276600"/>
              <a:gd name="connsiteY3" fmla="*/ 3657600 h 3657600"/>
              <a:gd name="connsiteX4" fmla="*/ 0 w 3276600"/>
              <a:gd name="connsiteY4" fmla="*/ 819150 h 3657600"/>
              <a:gd name="connsiteX0" fmla="*/ 2457450 w 3276600"/>
              <a:gd name="connsiteY0" fmla="*/ 819150 h 3657600"/>
              <a:gd name="connsiteX1" fmla="*/ 3276600 w 3276600"/>
              <a:gd name="connsiteY1" fmla="*/ 0 h 3657600"/>
              <a:gd name="connsiteX2" fmla="*/ 3276600 w 3276600"/>
              <a:gd name="connsiteY2" fmla="*/ 2838450 h 3657600"/>
              <a:gd name="connsiteX3" fmla="*/ 2457450 w 3276600"/>
              <a:gd name="connsiteY3" fmla="*/ 3657600 h 3657600"/>
              <a:gd name="connsiteX4" fmla="*/ 2457450 w 3276600"/>
              <a:gd name="connsiteY4" fmla="*/ 819150 h 3657600"/>
              <a:gd name="connsiteX0" fmla="*/ 0 w 3276600"/>
              <a:gd name="connsiteY0" fmla="*/ 819150 h 3657600"/>
              <a:gd name="connsiteX1" fmla="*/ 819150 w 3276600"/>
              <a:gd name="connsiteY1" fmla="*/ 0 h 3657600"/>
              <a:gd name="connsiteX2" fmla="*/ 3276600 w 3276600"/>
              <a:gd name="connsiteY2" fmla="*/ 0 h 3657600"/>
              <a:gd name="connsiteX3" fmla="*/ 2457450 w 3276600"/>
              <a:gd name="connsiteY3" fmla="*/ 819150 h 3657600"/>
              <a:gd name="connsiteX4" fmla="*/ 0 w 3276600"/>
              <a:gd name="connsiteY4" fmla="*/ 819150 h 3657600"/>
              <a:gd name="connsiteX0" fmla="*/ 1607127 w 3276600"/>
              <a:gd name="connsiteY0" fmla="*/ 334241 h 3657600"/>
              <a:gd name="connsiteX1" fmla="*/ 819150 w 3276600"/>
              <a:gd name="connsiteY1" fmla="*/ 0 h 3657600"/>
              <a:gd name="connsiteX2" fmla="*/ 3276600 w 3276600"/>
              <a:gd name="connsiteY2" fmla="*/ 0 h 3657600"/>
              <a:gd name="connsiteX3" fmla="*/ 3276600 w 3276600"/>
              <a:gd name="connsiteY3" fmla="*/ 2838450 h 3657600"/>
              <a:gd name="connsiteX4" fmla="*/ 2457450 w 3276600"/>
              <a:gd name="connsiteY4" fmla="*/ 3657600 h 3657600"/>
              <a:gd name="connsiteX5" fmla="*/ 0 w 3276600"/>
              <a:gd name="connsiteY5" fmla="*/ 3657600 h 3657600"/>
              <a:gd name="connsiteX6" fmla="*/ 1607127 w 3276600"/>
              <a:gd name="connsiteY6" fmla="*/ 334241 h 3657600"/>
              <a:gd name="connsiteX7" fmla="*/ 1607127 w 3276600"/>
              <a:gd name="connsiteY7" fmla="*/ 375805 h 3657600"/>
              <a:gd name="connsiteX8" fmla="*/ 2457450 w 3276600"/>
              <a:gd name="connsiteY8" fmla="*/ 819150 h 3657600"/>
              <a:gd name="connsiteX9" fmla="*/ 3276600 w 3276600"/>
              <a:gd name="connsiteY9" fmla="*/ 0 h 3657600"/>
              <a:gd name="connsiteX10" fmla="*/ 1570759 w 3276600"/>
              <a:gd name="connsiteY10" fmla="*/ 348095 h 3657600"/>
              <a:gd name="connsiteX11" fmla="*/ 2457450 w 3276600"/>
              <a:gd name="connsiteY11" fmla="*/ 3657600 h 3657600"/>
              <a:gd name="connsiteX0" fmla="*/ 0 w 3276600"/>
              <a:gd name="connsiteY0" fmla="*/ 819150 h 3657600"/>
              <a:gd name="connsiteX1" fmla="*/ 2457450 w 3276600"/>
              <a:gd name="connsiteY1" fmla="*/ 819150 h 3657600"/>
              <a:gd name="connsiteX2" fmla="*/ 2457450 w 3276600"/>
              <a:gd name="connsiteY2" fmla="*/ 3657600 h 3657600"/>
              <a:gd name="connsiteX3" fmla="*/ 0 w 3276600"/>
              <a:gd name="connsiteY3" fmla="*/ 3657600 h 3657600"/>
              <a:gd name="connsiteX4" fmla="*/ 0 w 3276600"/>
              <a:gd name="connsiteY4" fmla="*/ 819150 h 3657600"/>
              <a:gd name="connsiteX0" fmla="*/ 2457450 w 3276600"/>
              <a:gd name="connsiteY0" fmla="*/ 819150 h 3657600"/>
              <a:gd name="connsiteX1" fmla="*/ 3276600 w 3276600"/>
              <a:gd name="connsiteY1" fmla="*/ 0 h 3657600"/>
              <a:gd name="connsiteX2" fmla="*/ 3276600 w 3276600"/>
              <a:gd name="connsiteY2" fmla="*/ 2838450 h 3657600"/>
              <a:gd name="connsiteX3" fmla="*/ 2457450 w 3276600"/>
              <a:gd name="connsiteY3" fmla="*/ 3657600 h 3657600"/>
              <a:gd name="connsiteX4" fmla="*/ 2457450 w 3276600"/>
              <a:gd name="connsiteY4" fmla="*/ 819150 h 3657600"/>
              <a:gd name="connsiteX0" fmla="*/ 0 w 3276600"/>
              <a:gd name="connsiteY0" fmla="*/ 819150 h 3657600"/>
              <a:gd name="connsiteX1" fmla="*/ 819150 w 3276600"/>
              <a:gd name="connsiteY1" fmla="*/ 0 h 3657600"/>
              <a:gd name="connsiteX2" fmla="*/ 3276600 w 3276600"/>
              <a:gd name="connsiteY2" fmla="*/ 0 h 3657600"/>
              <a:gd name="connsiteX3" fmla="*/ 2457450 w 3276600"/>
              <a:gd name="connsiteY3" fmla="*/ 819150 h 3657600"/>
              <a:gd name="connsiteX4" fmla="*/ 0 w 3276600"/>
              <a:gd name="connsiteY4" fmla="*/ 819150 h 3657600"/>
              <a:gd name="connsiteX0" fmla="*/ 1607127 w 3276600"/>
              <a:gd name="connsiteY0" fmla="*/ 334241 h 3657600"/>
              <a:gd name="connsiteX1" fmla="*/ 819150 w 3276600"/>
              <a:gd name="connsiteY1" fmla="*/ 0 h 3657600"/>
              <a:gd name="connsiteX2" fmla="*/ 3276600 w 3276600"/>
              <a:gd name="connsiteY2" fmla="*/ 0 h 3657600"/>
              <a:gd name="connsiteX3" fmla="*/ 3276600 w 3276600"/>
              <a:gd name="connsiteY3" fmla="*/ 2838450 h 3657600"/>
              <a:gd name="connsiteX4" fmla="*/ 2457450 w 3276600"/>
              <a:gd name="connsiteY4" fmla="*/ 3657600 h 3657600"/>
              <a:gd name="connsiteX5" fmla="*/ 0 w 3276600"/>
              <a:gd name="connsiteY5" fmla="*/ 3657600 h 3657600"/>
              <a:gd name="connsiteX6" fmla="*/ 1607127 w 3276600"/>
              <a:gd name="connsiteY6" fmla="*/ 334241 h 3657600"/>
              <a:gd name="connsiteX7" fmla="*/ 1607127 w 3276600"/>
              <a:gd name="connsiteY7" fmla="*/ 375805 h 3657600"/>
              <a:gd name="connsiteX8" fmla="*/ 1598468 w 3276600"/>
              <a:gd name="connsiteY8" fmla="*/ 334241 h 3657600"/>
              <a:gd name="connsiteX9" fmla="*/ 3276600 w 3276600"/>
              <a:gd name="connsiteY9" fmla="*/ 0 h 3657600"/>
              <a:gd name="connsiteX10" fmla="*/ 1570759 w 3276600"/>
              <a:gd name="connsiteY10" fmla="*/ 348095 h 3657600"/>
              <a:gd name="connsiteX11" fmla="*/ 2457450 w 3276600"/>
              <a:gd name="connsiteY11" fmla="*/ 3657600 h 3657600"/>
              <a:gd name="connsiteX0" fmla="*/ 0 w 3276600"/>
              <a:gd name="connsiteY0" fmla="*/ 819150 h 3657600"/>
              <a:gd name="connsiteX1" fmla="*/ 2457450 w 3276600"/>
              <a:gd name="connsiteY1" fmla="*/ 819150 h 3657600"/>
              <a:gd name="connsiteX2" fmla="*/ 2457450 w 3276600"/>
              <a:gd name="connsiteY2" fmla="*/ 3657600 h 3657600"/>
              <a:gd name="connsiteX3" fmla="*/ 0 w 3276600"/>
              <a:gd name="connsiteY3" fmla="*/ 3657600 h 3657600"/>
              <a:gd name="connsiteX4" fmla="*/ 0 w 3276600"/>
              <a:gd name="connsiteY4" fmla="*/ 819150 h 3657600"/>
              <a:gd name="connsiteX0" fmla="*/ 2457450 w 3276600"/>
              <a:gd name="connsiteY0" fmla="*/ 819150 h 3657600"/>
              <a:gd name="connsiteX1" fmla="*/ 3276600 w 3276600"/>
              <a:gd name="connsiteY1" fmla="*/ 0 h 3657600"/>
              <a:gd name="connsiteX2" fmla="*/ 3276600 w 3276600"/>
              <a:gd name="connsiteY2" fmla="*/ 2838450 h 3657600"/>
              <a:gd name="connsiteX3" fmla="*/ 2457450 w 3276600"/>
              <a:gd name="connsiteY3" fmla="*/ 3657600 h 3657600"/>
              <a:gd name="connsiteX4" fmla="*/ 2457450 w 3276600"/>
              <a:gd name="connsiteY4" fmla="*/ 819150 h 3657600"/>
              <a:gd name="connsiteX0" fmla="*/ 0 w 3276600"/>
              <a:gd name="connsiteY0" fmla="*/ 819150 h 3657600"/>
              <a:gd name="connsiteX1" fmla="*/ 819150 w 3276600"/>
              <a:gd name="connsiteY1" fmla="*/ 0 h 3657600"/>
              <a:gd name="connsiteX2" fmla="*/ 3276600 w 3276600"/>
              <a:gd name="connsiteY2" fmla="*/ 0 h 3657600"/>
              <a:gd name="connsiteX3" fmla="*/ 2457450 w 3276600"/>
              <a:gd name="connsiteY3" fmla="*/ 819150 h 3657600"/>
              <a:gd name="connsiteX4" fmla="*/ 0 w 3276600"/>
              <a:gd name="connsiteY4" fmla="*/ 819150 h 3657600"/>
              <a:gd name="connsiteX0" fmla="*/ 1607127 w 3276600"/>
              <a:gd name="connsiteY0" fmla="*/ 334241 h 3657600"/>
              <a:gd name="connsiteX1" fmla="*/ 819150 w 3276600"/>
              <a:gd name="connsiteY1" fmla="*/ 0 h 3657600"/>
              <a:gd name="connsiteX2" fmla="*/ 3276600 w 3276600"/>
              <a:gd name="connsiteY2" fmla="*/ 0 h 3657600"/>
              <a:gd name="connsiteX3" fmla="*/ 3276600 w 3276600"/>
              <a:gd name="connsiteY3" fmla="*/ 2838450 h 3657600"/>
              <a:gd name="connsiteX4" fmla="*/ 2457450 w 3276600"/>
              <a:gd name="connsiteY4" fmla="*/ 3657600 h 3657600"/>
              <a:gd name="connsiteX5" fmla="*/ 0 w 3276600"/>
              <a:gd name="connsiteY5" fmla="*/ 3657600 h 3657600"/>
              <a:gd name="connsiteX6" fmla="*/ 1607127 w 3276600"/>
              <a:gd name="connsiteY6" fmla="*/ 334241 h 3657600"/>
              <a:gd name="connsiteX7" fmla="*/ 1607127 w 3276600"/>
              <a:gd name="connsiteY7" fmla="*/ 375805 h 3657600"/>
              <a:gd name="connsiteX8" fmla="*/ 1598468 w 3276600"/>
              <a:gd name="connsiteY8" fmla="*/ 334241 h 3657600"/>
              <a:gd name="connsiteX9" fmla="*/ 1572491 w 3276600"/>
              <a:gd name="connsiteY9" fmla="*/ 332509 h 3657600"/>
              <a:gd name="connsiteX10" fmla="*/ 1570759 w 3276600"/>
              <a:gd name="connsiteY10" fmla="*/ 348095 h 3657600"/>
              <a:gd name="connsiteX11" fmla="*/ 2457450 w 3276600"/>
              <a:gd name="connsiteY11" fmla="*/ 3657600 h 3657600"/>
              <a:gd name="connsiteX0" fmla="*/ 0 w 3276600"/>
              <a:gd name="connsiteY0" fmla="*/ 819150 h 3657600"/>
              <a:gd name="connsiteX1" fmla="*/ 2457450 w 3276600"/>
              <a:gd name="connsiteY1" fmla="*/ 819150 h 3657600"/>
              <a:gd name="connsiteX2" fmla="*/ 2457450 w 3276600"/>
              <a:gd name="connsiteY2" fmla="*/ 3657600 h 3657600"/>
              <a:gd name="connsiteX3" fmla="*/ 0 w 3276600"/>
              <a:gd name="connsiteY3" fmla="*/ 3657600 h 3657600"/>
              <a:gd name="connsiteX4" fmla="*/ 0 w 3276600"/>
              <a:gd name="connsiteY4" fmla="*/ 819150 h 3657600"/>
              <a:gd name="connsiteX0" fmla="*/ 2457450 w 3276600"/>
              <a:gd name="connsiteY0" fmla="*/ 819150 h 3657600"/>
              <a:gd name="connsiteX1" fmla="*/ 3276600 w 3276600"/>
              <a:gd name="connsiteY1" fmla="*/ 0 h 3657600"/>
              <a:gd name="connsiteX2" fmla="*/ 3276600 w 3276600"/>
              <a:gd name="connsiteY2" fmla="*/ 2838450 h 3657600"/>
              <a:gd name="connsiteX3" fmla="*/ 2457450 w 3276600"/>
              <a:gd name="connsiteY3" fmla="*/ 3657600 h 3657600"/>
              <a:gd name="connsiteX4" fmla="*/ 2457450 w 3276600"/>
              <a:gd name="connsiteY4" fmla="*/ 819150 h 3657600"/>
              <a:gd name="connsiteX0" fmla="*/ 0 w 3276600"/>
              <a:gd name="connsiteY0" fmla="*/ 819150 h 3657600"/>
              <a:gd name="connsiteX1" fmla="*/ 819150 w 3276600"/>
              <a:gd name="connsiteY1" fmla="*/ 0 h 3657600"/>
              <a:gd name="connsiteX2" fmla="*/ 3276600 w 3276600"/>
              <a:gd name="connsiteY2" fmla="*/ 0 h 3657600"/>
              <a:gd name="connsiteX3" fmla="*/ 2457450 w 3276600"/>
              <a:gd name="connsiteY3" fmla="*/ 819150 h 3657600"/>
              <a:gd name="connsiteX4" fmla="*/ 0 w 3276600"/>
              <a:gd name="connsiteY4" fmla="*/ 819150 h 3657600"/>
              <a:gd name="connsiteX0" fmla="*/ 1607127 w 3276600"/>
              <a:gd name="connsiteY0" fmla="*/ 334241 h 3657600"/>
              <a:gd name="connsiteX1" fmla="*/ 1581150 w 3276600"/>
              <a:gd name="connsiteY1" fmla="*/ 401781 h 3657600"/>
              <a:gd name="connsiteX2" fmla="*/ 3276600 w 3276600"/>
              <a:gd name="connsiteY2" fmla="*/ 0 h 3657600"/>
              <a:gd name="connsiteX3" fmla="*/ 3276600 w 3276600"/>
              <a:gd name="connsiteY3" fmla="*/ 2838450 h 3657600"/>
              <a:gd name="connsiteX4" fmla="*/ 2457450 w 3276600"/>
              <a:gd name="connsiteY4" fmla="*/ 3657600 h 3657600"/>
              <a:gd name="connsiteX5" fmla="*/ 0 w 3276600"/>
              <a:gd name="connsiteY5" fmla="*/ 3657600 h 3657600"/>
              <a:gd name="connsiteX6" fmla="*/ 1607127 w 3276600"/>
              <a:gd name="connsiteY6" fmla="*/ 334241 h 3657600"/>
              <a:gd name="connsiteX7" fmla="*/ 1607127 w 3276600"/>
              <a:gd name="connsiteY7" fmla="*/ 375805 h 3657600"/>
              <a:gd name="connsiteX8" fmla="*/ 1598468 w 3276600"/>
              <a:gd name="connsiteY8" fmla="*/ 334241 h 3657600"/>
              <a:gd name="connsiteX9" fmla="*/ 1572491 w 3276600"/>
              <a:gd name="connsiteY9" fmla="*/ 332509 h 3657600"/>
              <a:gd name="connsiteX10" fmla="*/ 1570759 w 3276600"/>
              <a:gd name="connsiteY10" fmla="*/ 348095 h 3657600"/>
              <a:gd name="connsiteX11" fmla="*/ 2457450 w 3276600"/>
              <a:gd name="connsiteY11" fmla="*/ 3657600 h 3657600"/>
              <a:gd name="connsiteX0" fmla="*/ 0 w 3276600"/>
              <a:gd name="connsiteY0" fmla="*/ 819150 h 3657600"/>
              <a:gd name="connsiteX1" fmla="*/ 2457450 w 3276600"/>
              <a:gd name="connsiteY1" fmla="*/ 819150 h 3657600"/>
              <a:gd name="connsiteX2" fmla="*/ 2457450 w 3276600"/>
              <a:gd name="connsiteY2" fmla="*/ 3657600 h 3657600"/>
              <a:gd name="connsiteX3" fmla="*/ 0 w 3276600"/>
              <a:gd name="connsiteY3" fmla="*/ 3657600 h 3657600"/>
              <a:gd name="connsiteX4" fmla="*/ 0 w 3276600"/>
              <a:gd name="connsiteY4" fmla="*/ 819150 h 3657600"/>
              <a:gd name="connsiteX0" fmla="*/ 2457450 w 3276600"/>
              <a:gd name="connsiteY0" fmla="*/ 819150 h 3657600"/>
              <a:gd name="connsiteX1" fmla="*/ 3276600 w 3276600"/>
              <a:gd name="connsiteY1" fmla="*/ 0 h 3657600"/>
              <a:gd name="connsiteX2" fmla="*/ 3276600 w 3276600"/>
              <a:gd name="connsiteY2" fmla="*/ 2838450 h 3657600"/>
              <a:gd name="connsiteX3" fmla="*/ 2457450 w 3276600"/>
              <a:gd name="connsiteY3" fmla="*/ 3657600 h 3657600"/>
              <a:gd name="connsiteX4" fmla="*/ 2457450 w 3276600"/>
              <a:gd name="connsiteY4" fmla="*/ 819150 h 3657600"/>
              <a:gd name="connsiteX0" fmla="*/ 0 w 3276600"/>
              <a:gd name="connsiteY0" fmla="*/ 819150 h 3657600"/>
              <a:gd name="connsiteX1" fmla="*/ 819150 w 3276600"/>
              <a:gd name="connsiteY1" fmla="*/ 0 h 3657600"/>
              <a:gd name="connsiteX2" fmla="*/ 3276600 w 3276600"/>
              <a:gd name="connsiteY2" fmla="*/ 0 h 3657600"/>
              <a:gd name="connsiteX3" fmla="*/ 2457450 w 3276600"/>
              <a:gd name="connsiteY3" fmla="*/ 819150 h 3657600"/>
              <a:gd name="connsiteX4" fmla="*/ 0 w 3276600"/>
              <a:gd name="connsiteY4" fmla="*/ 819150 h 3657600"/>
              <a:gd name="connsiteX0" fmla="*/ 1607127 w 3276600"/>
              <a:gd name="connsiteY0" fmla="*/ 334241 h 3657600"/>
              <a:gd name="connsiteX1" fmla="*/ 1581150 w 3276600"/>
              <a:gd name="connsiteY1" fmla="*/ 401781 h 3657600"/>
              <a:gd name="connsiteX2" fmla="*/ 1572491 w 3276600"/>
              <a:gd name="connsiteY2" fmla="*/ 360218 h 3657600"/>
              <a:gd name="connsiteX3" fmla="*/ 3276600 w 3276600"/>
              <a:gd name="connsiteY3" fmla="*/ 2838450 h 3657600"/>
              <a:gd name="connsiteX4" fmla="*/ 2457450 w 3276600"/>
              <a:gd name="connsiteY4" fmla="*/ 3657600 h 3657600"/>
              <a:gd name="connsiteX5" fmla="*/ 0 w 3276600"/>
              <a:gd name="connsiteY5" fmla="*/ 3657600 h 3657600"/>
              <a:gd name="connsiteX6" fmla="*/ 1607127 w 3276600"/>
              <a:gd name="connsiteY6" fmla="*/ 334241 h 3657600"/>
              <a:gd name="connsiteX7" fmla="*/ 1607127 w 3276600"/>
              <a:gd name="connsiteY7" fmla="*/ 375805 h 3657600"/>
              <a:gd name="connsiteX8" fmla="*/ 1598468 w 3276600"/>
              <a:gd name="connsiteY8" fmla="*/ 334241 h 3657600"/>
              <a:gd name="connsiteX9" fmla="*/ 1572491 w 3276600"/>
              <a:gd name="connsiteY9" fmla="*/ 332509 h 3657600"/>
              <a:gd name="connsiteX10" fmla="*/ 1570759 w 3276600"/>
              <a:gd name="connsiteY10" fmla="*/ 348095 h 3657600"/>
              <a:gd name="connsiteX11" fmla="*/ 2457450 w 3276600"/>
              <a:gd name="connsiteY11" fmla="*/ 3657600 h 3657600"/>
              <a:gd name="connsiteX0" fmla="*/ 0 w 3276600"/>
              <a:gd name="connsiteY0" fmla="*/ 819150 h 3657600"/>
              <a:gd name="connsiteX1" fmla="*/ 2457450 w 3276600"/>
              <a:gd name="connsiteY1" fmla="*/ 819150 h 3657600"/>
              <a:gd name="connsiteX2" fmla="*/ 2457450 w 3276600"/>
              <a:gd name="connsiteY2" fmla="*/ 3657600 h 3657600"/>
              <a:gd name="connsiteX3" fmla="*/ 0 w 3276600"/>
              <a:gd name="connsiteY3" fmla="*/ 3657600 h 3657600"/>
              <a:gd name="connsiteX4" fmla="*/ 0 w 3276600"/>
              <a:gd name="connsiteY4" fmla="*/ 819150 h 3657600"/>
              <a:gd name="connsiteX0" fmla="*/ 2457450 w 3276600"/>
              <a:gd name="connsiteY0" fmla="*/ 819150 h 3657600"/>
              <a:gd name="connsiteX1" fmla="*/ 3276600 w 3276600"/>
              <a:gd name="connsiteY1" fmla="*/ 0 h 3657600"/>
              <a:gd name="connsiteX2" fmla="*/ 3276600 w 3276600"/>
              <a:gd name="connsiteY2" fmla="*/ 2838450 h 3657600"/>
              <a:gd name="connsiteX3" fmla="*/ 2457450 w 3276600"/>
              <a:gd name="connsiteY3" fmla="*/ 3657600 h 3657600"/>
              <a:gd name="connsiteX4" fmla="*/ 2457450 w 3276600"/>
              <a:gd name="connsiteY4" fmla="*/ 819150 h 3657600"/>
              <a:gd name="connsiteX0" fmla="*/ 1593273 w 3276600"/>
              <a:gd name="connsiteY0" fmla="*/ 361950 h 3657600"/>
              <a:gd name="connsiteX1" fmla="*/ 819150 w 3276600"/>
              <a:gd name="connsiteY1" fmla="*/ 0 h 3657600"/>
              <a:gd name="connsiteX2" fmla="*/ 3276600 w 3276600"/>
              <a:gd name="connsiteY2" fmla="*/ 0 h 3657600"/>
              <a:gd name="connsiteX3" fmla="*/ 2457450 w 3276600"/>
              <a:gd name="connsiteY3" fmla="*/ 819150 h 3657600"/>
              <a:gd name="connsiteX4" fmla="*/ 1593273 w 3276600"/>
              <a:gd name="connsiteY4" fmla="*/ 361950 h 3657600"/>
              <a:gd name="connsiteX0" fmla="*/ 1607127 w 3276600"/>
              <a:gd name="connsiteY0" fmla="*/ 334241 h 3657600"/>
              <a:gd name="connsiteX1" fmla="*/ 1581150 w 3276600"/>
              <a:gd name="connsiteY1" fmla="*/ 401781 h 3657600"/>
              <a:gd name="connsiteX2" fmla="*/ 1572491 w 3276600"/>
              <a:gd name="connsiteY2" fmla="*/ 360218 h 3657600"/>
              <a:gd name="connsiteX3" fmla="*/ 3276600 w 3276600"/>
              <a:gd name="connsiteY3" fmla="*/ 2838450 h 3657600"/>
              <a:gd name="connsiteX4" fmla="*/ 2457450 w 3276600"/>
              <a:gd name="connsiteY4" fmla="*/ 3657600 h 3657600"/>
              <a:gd name="connsiteX5" fmla="*/ 0 w 3276600"/>
              <a:gd name="connsiteY5" fmla="*/ 3657600 h 3657600"/>
              <a:gd name="connsiteX6" fmla="*/ 1607127 w 3276600"/>
              <a:gd name="connsiteY6" fmla="*/ 334241 h 3657600"/>
              <a:gd name="connsiteX7" fmla="*/ 1607127 w 3276600"/>
              <a:gd name="connsiteY7" fmla="*/ 375805 h 3657600"/>
              <a:gd name="connsiteX8" fmla="*/ 1598468 w 3276600"/>
              <a:gd name="connsiteY8" fmla="*/ 334241 h 3657600"/>
              <a:gd name="connsiteX9" fmla="*/ 1572491 w 3276600"/>
              <a:gd name="connsiteY9" fmla="*/ 332509 h 3657600"/>
              <a:gd name="connsiteX10" fmla="*/ 1570759 w 3276600"/>
              <a:gd name="connsiteY10" fmla="*/ 348095 h 3657600"/>
              <a:gd name="connsiteX11" fmla="*/ 2457450 w 3276600"/>
              <a:gd name="connsiteY11" fmla="*/ 3657600 h 3657600"/>
              <a:gd name="connsiteX0" fmla="*/ 0 w 3276600"/>
              <a:gd name="connsiteY0" fmla="*/ 819150 h 3657600"/>
              <a:gd name="connsiteX1" fmla="*/ 2457450 w 3276600"/>
              <a:gd name="connsiteY1" fmla="*/ 819150 h 3657600"/>
              <a:gd name="connsiteX2" fmla="*/ 2457450 w 3276600"/>
              <a:gd name="connsiteY2" fmla="*/ 3657600 h 3657600"/>
              <a:gd name="connsiteX3" fmla="*/ 0 w 3276600"/>
              <a:gd name="connsiteY3" fmla="*/ 3657600 h 3657600"/>
              <a:gd name="connsiteX4" fmla="*/ 0 w 3276600"/>
              <a:gd name="connsiteY4" fmla="*/ 819150 h 3657600"/>
              <a:gd name="connsiteX0" fmla="*/ 2457450 w 3276600"/>
              <a:gd name="connsiteY0" fmla="*/ 819150 h 3657600"/>
              <a:gd name="connsiteX1" fmla="*/ 3276600 w 3276600"/>
              <a:gd name="connsiteY1" fmla="*/ 0 h 3657600"/>
              <a:gd name="connsiteX2" fmla="*/ 3276600 w 3276600"/>
              <a:gd name="connsiteY2" fmla="*/ 2838450 h 3657600"/>
              <a:gd name="connsiteX3" fmla="*/ 2457450 w 3276600"/>
              <a:gd name="connsiteY3" fmla="*/ 3657600 h 3657600"/>
              <a:gd name="connsiteX4" fmla="*/ 2457450 w 3276600"/>
              <a:gd name="connsiteY4" fmla="*/ 819150 h 3657600"/>
              <a:gd name="connsiteX0" fmla="*/ 1593273 w 3276600"/>
              <a:gd name="connsiteY0" fmla="*/ 361950 h 3657600"/>
              <a:gd name="connsiteX1" fmla="*/ 819150 w 3276600"/>
              <a:gd name="connsiteY1" fmla="*/ 0 h 3657600"/>
              <a:gd name="connsiteX2" fmla="*/ 1600200 w 3276600"/>
              <a:gd name="connsiteY2" fmla="*/ 346363 h 3657600"/>
              <a:gd name="connsiteX3" fmla="*/ 2457450 w 3276600"/>
              <a:gd name="connsiteY3" fmla="*/ 819150 h 3657600"/>
              <a:gd name="connsiteX4" fmla="*/ 1593273 w 3276600"/>
              <a:gd name="connsiteY4" fmla="*/ 361950 h 3657600"/>
              <a:gd name="connsiteX0" fmla="*/ 1607127 w 3276600"/>
              <a:gd name="connsiteY0" fmla="*/ 334241 h 3657600"/>
              <a:gd name="connsiteX1" fmla="*/ 1581150 w 3276600"/>
              <a:gd name="connsiteY1" fmla="*/ 401781 h 3657600"/>
              <a:gd name="connsiteX2" fmla="*/ 1572491 w 3276600"/>
              <a:gd name="connsiteY2" fmla="*/ 360218 h 3657600"/>
              <a:gd name="connsiteX3" fmla="*/ 3276600 w 3276600"/>
              <a:gd name="connsiteY3" fmla="*/ 2838450 h 3657600"/>
              <a:gd name="connsiteX4" fmla="*/ 2457450 w 3276600"/>
              <a:gd name="connsiteY4" fmla="*/ 3657600 h 3657600"/>
              <a:gd name="connsiteX5" fmla="*/ 0 w 3276600"/>
              <a:gd name="connsiteY5" fmla="*/ 3657600 h 3657600"/>
              <a:gd name="connsiteX6" fmla="*/ 1607127 w 3276600"/>
              <a:gd name="connsiteY6" fmla="*/ 334241 h 3657600"/>
              <a:gd name="connsiteX7" fmla="*/ 1607127 w 3276600"/>
              <a:gd name="connsiteY7" fmla="*/ 375805 h 3657600"/>
              <a:gd name="connsiteX8" fmla="*/ 1598468 w 3276600"/>
              <a:gd name="connsiteY8" fmla="*/ 334241 h 3657600"/>
              <a:gd name="connsiteX9" fmla="*/ 1572491 w 3276600"/>
              <a:gd name="connsiteY9" fmla="*/ 332509 h 3657600"/>
              <a:gd name="connsiteX10" fmla="*/ 1570759 w 3276600"/>
              <a:gd name="connsiteY10" fmla="*/ 348095 h 3657600"/>
              <a:gd name="connsiteX11" fmla="*/ 2457450 w 3276600"/>
              <a:gd name="connsiteY11" fmla="*/ 3657600 h 3657600"/>
              <a:gd name="connsiteX0" fmla="*/ 0 w 3276600"/>
              <a:gd name="connsiteY0" fmla="*/ 819150 h 3657600"/>
              <a:gd name="connsiteX1" fmla="*/ 2457450 w 3276600"/>
              <a:gd name="connsiteY1" fmla="*/ 819150 h 3657600"/>
              <a:gd name="connsiteX2" fmla="*/ 2457450 w 3276600"/>
              <a:gd name="connsiteY2" fmla="*/ 3657600 h 3657600"/>
              <a:gd name="connsiteX3" fmla="*/ 0 w 3276600"/>
              <a:gd name="connsiteY3" fmla="*/ 3657600 h 3657600"/>
              <a:gd name="connsiteX4" fmla="*/ 0 w 3276600"/>
              <a:gd name="connsiteY4" fmla="*/ 819150 h 3657600"/>
              <a:gd name="connsiteX0" fmla="*/ 2457450 w 3276600"/>
              <a:gd name="connsiteY0" fmla="*/ 819150 h 3657600"/>
              <a:gd name="connsiteX1" fmla="*/ 3276600 w 3276600"/>
              <a:gd name="connsiteY1" fmla="*/ 0 h 3657600"/>
              <a:gd name="connsiteX2" fmla="*/ 3276600 w 3276600"/>
              <a:gd name="connsiteY2" fmla="*/ 2838450 h 3657600"/>
              <a:gd name="connsiteX3" fmla="*/ 2457450 w 3276600"/>
              <a:gd name="connsiteY3" fmla="*/ 3657600 h 3657600"/>
              <a:gd name="connsiteX4" fmla="*/ 2457450 w 3276600"/>
              <a:gd name="connsiteY4" fmla="*/ 819150 h 3657600"/>
              <a:gd name="connsiteX0" fmla="*/ 1593273 w 3276600"/>
              <a:gd name="connsiteY0" fmla="*/ 361950 h 3657600"/>
              <a:gd name="connsiteX1" fmla="*/ 1595005 w 3276600"/>
              <a:gd name="connsiteY1" fmla="*/ 401782 h 3657600"/>
              <a:gd name="connsiteX2" fmla="*/ 1600200 w 3276600"/>
              <a:gd name="connsiteY2" fmla="*/ 346363 h 3657600"/>
              <a:gd name="connsiteX3" fmla="*/ 2457450 w 3276600"/>
              <a:gd name="connsiteY3" fmla="*/ 819150 h 3657600"/>
              <a:gd name="connsiteX4" fmla="*/ 1593273 w 3276600"/>
              <a:gd name="connsiteY4" fmla="*/ 361950 h 3657600"/>
              <a:gd name="connsiteX0" fmla="*/ 1607127 w 3276600"/>
              <a:gd name="connsiteY0" fmla="*/ 334241 h 3657600"/>
              <a:gd name="connsiteX1" fmla="*/ 1581150 w 3276600"/>
              <a:gd name="connsiteY1" fmla="*/ 401781 h 3657600"/>
              <a:gd name="connsiteX2" fmla="*/ 1572491 w 3276600"/>
              <a:gd name="connsiteY2" fmla="*/ 360218 h 3657600"/>
              <a:gd name="connsiteX3" fmla="*/ 3276600 w 3276600"/>
              <a:gd name="connsiteY3" fmla="*/ 2838450 h 3657600"/>
              <a:gd name="connsiteX4" fmla="*/ 2457450 w 3276600"/>
              <a:gd name="connsiteY4" fmla="*/ 3657600 h 3657600"/>
              <a:gd name="connsiteX5" fmla="*/ 0 w 3276600"/>
              <a:gd name="connsiteY5" fmla="*/ 3657600 h 3657600"/>
              <a:gd name="connsiteX6" fmla="*/ 1607127 w 3276600"/>
              <a:gd name="connsiteY6" fmla="*/ 334241 h 3657600"/>
              <a:gd name="connsiteX7" fmla="*/ 1607127 w 3276600"/>
              <a:gd name="connsiteY7" fmla="*/ 375805 h 3657600"/>
              <a:gd name="connsiteX8" fmla="*/ 1598468 w 3276600"/>
              <a:gd name="connsiteY8" fmla="*/ 334241 h 3657600"/>
              <a:gd name="connsiteX9" fmla="*/ 1572491 w 3276600"/>
              <a:gd name="connsiteY9" fmla="*/ 332509 h 3657600"/>
              <a:gd name="connsiteX10" fmla="*/ 1570759 w 3276600"/>
              <a:gd name="connsiteY10" fmla="*/ 348095 h 3657600"/>
              <a:gd name="connsiteX11" fmla="*/ 2457450 w 3276600"/>
              <a:gd name="connsiteY11" fmla="*/ 3657600 h 3657600"/>
              <a:gd name="connsiteX0" fmla="*/ 1607128 w 3276600"/>
              <a:gd name="connsiteY0" fmla="*/ 375805 h 3657600"/>
              <a:gd name="connsiteX1" fmla="*/ 2457450 w 3276600"/>
              <a:gd name="connsiteY1" fmla="*/ 819150 h 3657600"/>
              <a:gd name="connsiteX2" fmla="*/ 2457450 w 3276600"/>
              <a:gd name="connsiteY2" fmla="*/ 3657600 h 3657600"/>
              <a:gd name="connsiteX3" fmla="*/ 0 w 3276600"/>
              <a:gd name="connsiteY3" fmla="*/ 3657600 h 3657600"/>
              <a:gd name="connsiteX4" fmla="*/ 1607128 w 3276600"/>
              <a:gd name="connsiteY4" fmla="*/ 375805 h 3657600"/>
              <a:gd name="connsiteX0" fmla="*/ 2457450 w 3276600"/>
              <a:gd name="connsiteY0" fmla="*/ 819150 h 3657600"/>
              <a:gd name="connsiteX1" fmla="*/ 3276600 w 3276600"/>
              <a:gd name="connsiteY1" fmla="*/ 0 h 3657600"/>
              <a:gd name="connsiteX2" fmla="*/ 3276600 w 3276600"/>
              <a:gd name="connsiteY2" fmla="*/ 2838450 h 3657600"/>
              <a:gd name="connsiteX3" fmla="*/ 2457450 w 3276600"/>
              <a:gd name="connsiteY3" fmla="*/ 3657600 h 3657600"/>
              <a:gd name="connsiteX4" fmla="*/ 2457450 w 3276600"/>
              <a:gd name="connsiteY4" fmla="*/ 819150 h 3657600"/>
              <a:gd name="connsiteX0" fmla="*/ 1593273 w 3276600"/>
              <a:gd name="connsiteY0" fmla="*/ 361950 h 3657600"/>
              <a:gd name="connsiteX1" fmla="*/ 1595005 w 3276600"/>
              <a:gd name="connsiteY1" fmla="*/ 401782 h 3657600"/>
              <a:gd name="connsiteX2" fmla="*/ 1600200 w 3276600"/>
              <a:gd name="connsiteY2" fmla="*/ 346363 h 3657600"/>
              <a:gd name="connsiteX3" fmla="*/ 2457450 w 3276600"/>
              <a:gd name="connsiteY3" fmla="*/ 819150 h 3657600"/>
              <a:gd name="connsiteX4" fmla="*/ 1593273 w 3276600"/>
              <a:gd name="connsiteY4" fmla="*/ 361950 h 3657600"/>
              <a:gd name="connsiteX0" fmla="*/ 1607127 w 3276600"/>
              <a:gd name="connsiteY0" fmla="*/ 334241 h 3657600"/>
              <a:gd name="connsiteX1" fmla="*/ 1581150 w 3276600"/>
              <a:gd name="connsiteY1" fmla="*/ 401781 h 3657600"/>
              <a:gd name="connsiteX2" fmla="*/ 1572491 w 3276600"/>
              <a:gd name="connsiteY2" fmla="*/ 360218 h 3657600"/>
              <a:gd name="connsiteX3" fmla="*/ 3276600 w 3276600"/>
              <a:gd name="connsiteY3" fmla="*/ 2838450 h 3657600"/>
              <a:gd name="connsiteX4" fmla="*/ 2457450 w 3276600"/>
              <a:gd name="connsiteY4" fmla="*/ 3657600 h 3657600"/>
              <a:gd name="connsiteX5" fmla="*/ 0 w 3276600"/>
              <a:gd name="connsiteY5" fmla="*/ 3657600 h 3657600"/>
              <a:gd name="connsiteX6" fmla="*/ 1607127 w 3276600"/>
              <a:gd name="connsiteY6" fmla="*/ 334241 h 3657600"/>
              <a:gd name="connsiteX7" fmla="*/ 1607127 w 3276600"/>
              <a:gd name="connsiteY7" fmla="*/ 375805 h 3657600"/>
              <a:gd name="connsiteX8" fmla="*/ 1598468 w 3276600"/>
              <a:gd name="connsiteY8" fmla="*/ 334241 h 3657600"/>
              <a:gd name="connsiteX9" fmla="*/ 1572491 w 3276600"/>
              <a:gd name="connsiteY9" fmla="*/ 332509 h 3657600"/>
              <a:gd name="connsiteX10" fmla="*/ 1570759 w 3276600"/>
              <a:gd name="connsiteY10" fmla="*/ 348095 h 3657600"/>
              <a:gd name="connsiteX11" fmla="*/ 2457450 w 3276600"/>
              <a:gd name="connsiteY11" fmla="*/ 3657600 h 3657600"/>
              <a:gd name="connsiteX0" fmla="*/ 1607128 w 3276600"/>
              <a:gd name="connsiteY0" fmla="*/ 43296 h 3325091"/>
              <a:gd name="connsiteX1" fmla="*/ 2457450 w 3276600"/>
              <a:gd name="connsiteY1" fmla="*/ 486641 h 3325091"/>
              <a:gd name="connsiteX2" fmla="*/ 2457450 w 3276600"/>
              <a:gd name="connsiteY2" fmla="*/ 3325091 h 3325091"/>
              <a:gd name="connsiteX3" fmla="*/ 0 w 3276600"/>
              <a:gd name="connsiteY3" fmla="*/ 3325091 h 3325091"/>
              <a:gd name="connsiteX4" fmla="*/ 1607128 w 3276600"/>
              <a:gd name="connsiteY4" fmla="*/ 43296 h 3325091"/>
              <a:gd name="connsiteX0" fmla="*/ 2457450 w 3276600"/>
              <a:gd name="connsiteY0" fmla="*/ 486641 h 3325091"/>
              <a:gd name="connsiteX1" fmla="*/ 1586346 w 3276600"/>
              <a:gd name="connsiteY1" fmla="*/ 13855 h 3325091"/>
              <a:gd name="connsiteX2" fmla="*/ 3276600 w 3276600"/>
              <a:gd name="connsiteY2" fmla="*/ 2505941 h 3325091"/>
              <a:gd name="connsiteX3" fmla="*/ 2457450 w 3276600"/>
              <a:gd name="connsiteY3" fmla="*/ 3325091 h 3325091"/>
              <a:gd name="connsiteX4" fmla="*/ 2457450 w 3276600"/>
              <a:gd name="connsiteY4" fmla="*/ 486641 h 3325091"/>
              <a:gd name="connsiteX0" fmla="*/ 1593273 w 3276600"/>
              <a:gd name="connsiteY0" fmla="*/ 29441 h 3325091"/>
              <a:gd name="connsiteX1" fmla="*/ 1595005 w 3276600"/>
              <a:gd name="connsiteY1" fmla="*/ 69273 h 3325091"/>
              <a:gd name="connsiteX2" fmla="*/ 1600200 w 3276600"/>
              <a:gd name="connsiteY2" fmla="*/ 13854 h 3325091"/>
              <a:gd name="connsiteX3" fmla="*/ 2457450 w 3276600"/>
              <a:gd name="connsiteY3" fmla="*/ 486641 h 3325091"/>
              <a:gd name="connsiteX4" fmla="*/ 1593273 w 3276600"/>
              <a:gd name="connsiteY4" fmla="*/ 29441 h 3325091"/>
              <a:gd name="connsiteX0" fmla="*/ 1607127 w 3276600"/>
              <a:gd name="connsiteY0" fmla="*/ 1732 h 3325091"/>
              <a:gd name="connsiteX1" fmla="*/ 1581150 w 3276600"/>
              <a:gd name="connsiteY1" fmla="*/ 69272 h 3325091"/>
              <a:gd name="connsiteX2" fmla="*/ 1572491 w 3276600"/>
              <a:gd name="connsiteY2" fmla="*/ 27709 h 3325091"/>
              <a:gd name="connsiteX3" fmla="*/ 3276600 w 3276600"/>
              <a:gd name="connsiteY3" fmla="*/ 2505941 h 3325091"/>
              <a:gd name="connsiteX4" fmla="*/ 2457450 w 3276600"/>
              <a:gd name="connsiteY4" fmla="*/ 3325091 h 3325091"/>
              <a:gd name="connsiteX5" fmla="*/ 0 w 3276600"/>
              <a:gd name="connsiteY5" fmla="*/ 3325091 h 3325091"/>
              <a:gd name="connsiteX6" fmla="*/ 1607127 w 3276600"/>
              <a:gd name="connsiteY6" fmla="*/ 1732 h 3325091"/>
              <a:gd name="connsiteX7" fmla="*/ 1607127 w 3276600"/>
              <a:gd name="connsiteY7" fmla="*/ 43296 h 3325091"/>
              <a:gd name="connsiteX8" fmla="*/ 1598468 w 3276600"/>
              <a:gd name="connsiteY8" fmla="*/ 1732 h 3325091"/>
              <a:gd name="connsiteX9" fmla="*/ 1572491 w 3276600"/>
              <a:gd name="connsiteY9" fmla="*/ 0 h 3325091"/>
              <a:gd name="connsiteX10" fmla="*/ 1570759 w 3276600"/>
              <a:gd name="connsiteY10" fmla="*/ 15586 h 3325091"/>
              <a:gd name="connsiteX11" fmla="*/ 2457450 w 3276600"/>
              <a:gd name="connsiteY11" fmla="*/ 3325091 h 3325091"/>
              <a:gd name="connsiteX0" fmla="*/ 1607128 w 3276600"/>
              <a:gd name="connsiteY0" fmla="*/ 43296 h 3325091"/>
              <a:gd name="connsiteX1" fmla="*/ 2457450 w 3276600"/>
              <a:gd name="connsiteY1" fmla="*/ 486641 h 3325091"/>
              <a:gd name="connsiteX2" fmla="*/ 2457450 w 3276600"/>
              <a:gd name="connsiteY2" fmla="*/ 3325091 h 3325091"/>
              <a:gd name="connsiteX3" fmla="*/ 0 w 3276600"/>
              <a:gd name="connsiteY3" fmla="*/ 3325091 h 3325091"/>
              <a:gd name="connsiteX4" fmla="*/ 1607128 w 3276600"/>
              <a:gd name="connsiteY4" fmla="*/ 43296 h 3325091"/>
              <a:gd name="connsiteX0" fmla="*/ 2457450 w 3276600"/>
              <a:gd name="connsiteY0" fmla="*/ 486641 h 3325091"/>
              <a:gd name="connsiteX1" fmla="*/ 1586346 w 3276600"/>
              <a:gd name="connsiteY1" fmla="*/ 13855 h 3325091"/>
              <a:gd name="connsiteX2" fmla="*/ 3276600 w 3276600"/>
              <a:gd name="connsiteY2" fmla="*/ 2505941 h 3325091"/>
              <a:gd name="connsiteX3" fmla="*/ 2457450 w 3276600"/>
              <a:gd name="connsiteY3" fmla="*/ 3325091 h 3325091"/>
              <a:gd name="connsiteX4" fmla="*/ 2457450 w 3276600"/>
              <a:gd name="connsiteY4" fmla="*/ 486641 h 3325091"/>
              <a:gd name="connsiteX0" fmla="*/ 1593273 w 3276600"/>
              <a:gd name="connsiteY0" fmla="*/ 29441 h 3325091"/>
              <a:gd name="connsiteX1" fmla="*/ 1595005 w 3276600"/>
              <a:gd name="connsiteY1" fmla="*/ 69273 h 3325091"/>
              <a:gd name="connsiteX2" fmla="*/ 1600200 w 3276600"/>
              <a:gd name="connsiteY2" fmla="*/ 13854 h 3325091"/>
              <a:gd name="connsiteX3" fmla="*/ 1570759 w 3276600"/>
              <a:gd name="connsiteY3" fmla="*/ 57150 h 3325091"/>
              <a:gd name="connsiteX4" fmla="*/ 1593273 w 3276600"/>
              <a:gd name="connsiteY4" fmla="*/ 29441 h 3325091"/>
              <a:gd name="connsiteX0" fmla="*/ 1607127 w 3276600"/>
              <a:gd name="connsiteY0" fmla="*/ 1732 h 3325091"/>
              <a:gd name="connsiteX1" fmla="*/ 1581150 w 3276600"/>
              <a:gd name="connsiteY1" fmla="*/ 69272 h 3325091"/>
              <a:gd name="connsiteX2" fmla="*/ 1572491 w 3276600"/>
              <a:gd name="connsiteY2" fmla="*/ 27709 h 3325091"/>
              <a:gd name="connsiteX3" fmla="*/ 3276600 w 3276600"/>
              <a:gd name="connsiteY3" fmla="*/ 2505941 h 3325091"/>
              <a:gd name="connsiteX4" fmla="*/ 2457450 w 3276600"/>
              <a:gd name="connsiteY4" fmla="*/ 3325091 h 3325091"/>
              <a:gd name="connsiteX5" fmla="*/ 0 w 3276600"/>
              <a:gd name="connsiteY5" fmla="*/ 3325091 h 3325091"/>
              <a:gd name="connsiteX6" fmla="*/ 1607127 w 3276600"/>
              <a:gd name="connsiteY6" fmla="*/ 1732 h 3325091"/>
              <a:gd name="connsiteX7" fmla="*/ 1607127 w 3276600"/>
              <a:gd name="connsiteY7" fmla="*/ 43296 h 3325091"/>
              <a:gd name="connsiteX8" fmla="*/ 1598468 w 3276600"/>
              <a:gd name="connsiteY8" fmla="*/ 1732 h 3325091"/>
              <a:gd name="connsiteX9" fmla="*/ 1572491 w 3276600"/>
              <a:gd name="connsiteY9" fmla="*/ 0 h 3325091"/>
              <a:gd name="connsiteX10" fmla="*/ 1570759 w 3276600"/>
              <a:gd name="connsiteY10" fmla="*/ 15586 h 3325091"/>
              <a:gd name="connsiteX11" fmla="*/ 2457450 w 3276600"/>
              <a:gd name="connsiteY11" fmla="*/ 3325091 h 3325091"/>
              <a:gd name="connsiteX0" fmla="*/ 1607128 w 3276600"/>
              <a:gd name="connsiteY0" fmla="*/ 43296 h 3325091"/>
              <a:gd name="connsiteX1" fmla="*/ 2457450 w 3276600"/>
              <a:gd name="connsiteY1" fmla="*/ 486641 h 3325091"/>
              <a:gd name="connsiteX2" fmla="*/ 2457450 w 3276600"/>
              <a:gd name="connsiteY2" fmla="*/ 3325091 h 3325091"/>
              <a:gd name="connsiteX3" fmla="*/ 0 w 3276600"/>
              <a:gd name="connsiteY3" fmla="*/ 3325091 h 3325091"/>
              <a:gd name="connsiteX4" fmla="*/ 1607128 w 3276600"/>
              <a:gd name="connsiteY4" fmla="*/ 43296 h 3325091"/>
              <a:gd name="connsiteX0" fmla="*/ 1612323 w 3276600"/>
              <a:gd name="connsiteY0" fmla="*/ 43296 h 3325091"/>
              <a:gd name="connsiteX1" fmla="*/ 1586346 w 3276600"/>
              <a:gd name="connsiteY1" fmla="*/ 13855 h 3325091"/>
              <a:gd name="connsiteX2" fmla="*/ 3276600 w 3276600"/>
              <a:gd name="connsiteY2" fmla="*/ 2505941 h 3325091"/>
              <a:gd name="connsiteX3" fmla="*/ 2457450 w 3276600"/>
              <a:gd name="connsiteY3" fmla="*/ 3325091 h 3325091"/>
              <a:gd name="connsiteX4" fmla="*/ 1612323 w 3276600"/>
              <a:gd name="connsiteY4" fmla="*/ 43296 h 3325091"/>
              <a:gd name="connsiteX0" fmla="*/ 1593273 w 3276600"/>
              <a:gd name="connsiteY0" fmla="*/ 29441 h 3325091"/>
              <a:gd name="connsiteX1" fmla="*/ 1595005 w 3276600"/>
              <a:gd name="connsiteY1" fmla="*/ 69273 h 3325091"/>
              <a:gd name="connsiteX2" fmla="*/ 1600200 w 3276600"/>
              <a:gd name="connsiteY2" fmla="*/ 13854 h 3325091"/>
              <a:gd name="connsiteX3" fmla="*/ 1570759 w 3276600"/>
              <a:gd name="connsiteY3" fmla="*/ 57150 h 3325091"/>
              <a:gd name="connsiteX4" fmla="*/ 1593273 w 3276600"/>
              <a:gd name="connsiteY4" fmla="*/ 29441 h 3325091"/>
              <a:gd name="connsiteX0" fmla="*/ 1607127 w 3276600"/>
              <a:gd name="connsiteY0" fmla="*/ 1732 h 3325091"/>
              <a:gd name="connsiteX1" fmla="*/ 1581150 w 3276600"/>
              <a:gd name="connsiteY1" fmla="*/ 69272 h 3325091"/>
              <a:gd name="connsiteX2" fmla="*/ 1572491 w 3276600"/>
              <a:gd name="connsiteY2" fmla="*/ 27709 h 3325091"/>
              <a:gd name="connsiteX3" fmla="*/ 3276600 w 3276600"/>
              <a:gd name="connsiteY3" fmla="*/ 2505941 h 3325091"/>
              <a:gd name="connsiteX4" fmla="*/ 2457450 w 3276600"/>
              <a:gd name="connsiteY4" fmla="*/ 3325091 h 3325091"/>
              <a:gd name="connsiteX5" fmla="*/ 0 w 3276600"/>
              <a:gd name="connsiteY5" fmla="*/ 3325091 h 3325091"/>
              <a:gd name="connsiteX6" fmla="*/ 1607127 w 3276600"/>
              <a:gd name="connsiteY6" fmla="*/ 1732 h 3325091"/>
              <a:gd name="connsiteX7" fmla="*/ 1607127 w 3276600"/>
              <a:gd name="connsiteY7" fmla="*/ 43296 h 3325091"/>
              <a:gd name="connsiteX8" fmla="*/ 1598468 w 3276600"/>
              <a:gd name="connsiteY8" fmla="*/ 1732 h 3325091"/>
              <a:gd name="connsiteX9" fmla="*/ 1572491 w 3276600"/>
              <a:gd name="connsiteY9" fmla="*/ 0 h 3325091"/>
              <a:gd name="connsiteX10" fmla="*/ 1570759 w 3276600"/>
              <a:gd name="connsiteY10" fmla="*/ 15586 h 3325091"/>
              <a:gd name="connsiteX11" fmla="*/ 2457450 w 3276600"/>
              <a:gd name="connsiteY11" fmla="*/ 3325091 h 3325091"/>
              <a:gd name="connsiteX0" fmla="*/ 1607128 w 3276600"/>
              <a:gd name="connsiteY0" fmla="*/ 43296 h 3325091"/>
              <a:gd name="connsiteX1" fmla="*/ 1584614 w 3276600"/>
              <a:gd name="connsiteY1" fmla="*/ 15586 h 3325091"/>
              <a:gd name="connsiteX2" fmla="*/ 2457450 w 3276600"/>
              <a:gd name="connsiteY2" fmla="*/ 3325091 h 3325091"/>
              <a:gd name="connsiteX3" fmla="*/ 0 w 3276600"/>
              <a:gd name="connsiteY3" fmla="*/ 3325091 h 3325091"/>
              <a:gd name="connsiteX4" fmla="*/ 1607128 w 3276600"/>
              <a:gd name="connsiteY4" fmla="*/ 43296 h 3325091"/>
              <a:gd name="connsiteX0" fmla="*/ 1612323 w 3276600"/>
              <a:gd name="connsiteY0" fmla="*/ 43296 h 3325091"/>
              <a:gd name="connsiteX1" fmla="*/ 1586346 w 3276600"/>
              <a:gd name="connsiteY1" fmla="*/ 13855 h 3325091"/>
              <a:gd name="connsiteX2" fmla="*/ 3276600 w 3276600"/>
              <a:gd name="connsiteY2" fmla="*/ 2505941 h 3325091"/>
              <a:gd name="connsiteX3" fmla="*/ 2457450 w 3276600"/>
              <a:gd name="connsiteY3" fmla="*/ 3325091 h 3325091"/>
              <a:gd name="connsiteX4" fmla="*/ 1612323 w 3276600"/>
              <a:gd name="connsiteY4" fmla="*/ 43296 h 3325091"/>
              <a:gd name="connsiteX0" fmla="*/ 1593273 w 3276600"/>
              <a:gd name="connsiteY0" fmla="*/ 29441 h 3325091"/>
              <a:gd name="connsiteX1" fmla="*/ 1595005 w 3276600"/>
              <a:gd name="connsiteY1" fmla="*/ 69273 h 3325091"/>
              <a:gd name="connsiteX2" fmla="*/ 1600200 w 3276600"/>
              <a:gd name="connsiteY2" fmla="*/ 13854 h 3325091"/>
              <a:gd name="connsiteX3" fmla="*/ 1570759 w 3276600"/>
              <a:gd name="connsiteY3" fmla="*/ 57150 h 3325091"/>
              <a:gd name="connsiteX4" fmla="*/ 1593273 w 3276600"/>
              <a:gd name="connsiteY4" fmla="*/ 29441 h 3325091"/>
              <a:gd name="connsiteX0" fmla="*/ 1607127 w 3276600"/>
              <a:gd name="connsiteY0" fmla="*/ 1732 h 3325091"/>
              <a:gd name="connsiteX1" fmla="*/ 1581150 w 3276600"/>
              <a:gd name="connsiteY1" fmla="*/ 69272 h 3325091"/>
              <a:gd name="connsiteX2" fmla="*/ 1572491 w 3276600"/>
              <a:gd name="connsiteY2" fmla="*/ 27709 h 3325091"/>
              <a:gd name="connsiteX3" fmla="*/ 3276600 w 3276600"/>
              <a:gd name="connsiteY3" fmla="*/ 2505941 h 3325091"/>
              <a:gd name="connsiteX4" fmla="*/ 2457450 w 3276600"/>
              <a:gd name="connsiteY4" fmla="*/ 3325091 h 3325091"/>
              <a:gd name="connsiteX5" fmla="*/ 0 w 3276600"/>
              <a:gd name="connsiteY5" fmla="*/ 3325091 h 3325091"/>
              <a:gd name="connsiteX6" fmla="*/ 1607127 w 3276600"/>
              <a:gd name="connsiteY6" fmla="*/ 1732 h 3325091"/>
              <a:gd name="connsiteX7" fmla="*/ 1607127 w 3276600"/>
              <a:gd name="connsiteY7" fmla="*/ 43296 h 3325091"/>
              <a:gd name="connsiteX8" fmla="*/ 1598468 w 3276600"/>
              <a:gd name="connsiteY8" fmla="*/ 1732 h 3325091"/>
              <a:gd name="connsiteX9" fmla="*/ 1572491 w 3276600"/>
              <a:gd name="connsiteY9" fmla="*/ 0 h 3325091"/>
              <a:gd name="connsiteX10" fmla="*/ 1570759 w 3276600"/>
              <a:gd name="connsiteY10" fmla="*/ 15586 h 3325091"/>
              <a:gd name="connsiteX11" fmla="*/ 2457450 w 3276600"/>
              <a:gd name="connsiteY11" fmla="*/ 3325091 h 3325091"/>
              <a:gd name="connsiteX0" fmla="*/ 1607128 w 3276600"/>
              <a:gd name="connsiteY0" fmla="*/ 43296 h 3326061"/>
              <a:gd name="connsiteX1" fmla="*/ 1584614 w 3276600"/>
              <a:gd name="connsiteY1" fmla="*/ 15586 h 3326061"/>
              <a:gd name="connsiteX2" fmla="*/ 2457450 w 3276600"/>
              <a:gd name="connsiteY2" fmla="*/ 3325091 h 3326061"/>
              <a:gd name="connsiteX3" fmla="*/ 0 w 3276600"/>
              <a:gd name="connsiteY3" fmla="*/ 3325091 h 3326061"/>
              <a:gd name="connsiteX4" fmla="*/ 1607128 w 3276600"/>
              <a:gd name="connsiteY4" fmla="*/ 43296 h 3326061"/>
              <a:gd name="connsiteX0" fmla="*/ 1612323 w 3276600"/>
              <a:gd name="connsiteY0" fmla="*/ 43296 h 3326061"/>
              <a:gd name="connsiteX1" fmla="*/ 1586346 w 3276600"/>
              <a:gd name="connsiteY1" fmla="*/ 13855 h 3326061"/>
              <a:gd name="connsiteX2" fmla="*/ 3276600 w 3276600"/>
              <a:gd name="connsiteY2" fmla="*/ 2505941 h 3326061"/>
              <a:gd name="connsiteX3" fmla="*/ 2457450 w 3276600"/>
              <a:gd name="connsiteY3" fmla="*/ 3325091 h 3326061"/>
              <a:gd name="connsiteX4" fmla="*/ 1612323 w 3276600"/>
              <a:gd name="connsiteY4" fmla="*/ 43296 h 3326061"/>
              <a:gd name="connsiteX0" fmla="*/ 1593273 w 3276600"/>
              <a:gd name="connsiteY0" fmla="*/ 29441 h 3326061"/>
              <a:gd name="connsiteX1" fmla="*/ 1595005 w 3276600"/>
              <a:gd name="connsiteY1" fmla="*/ 69273 h 3326061"/>
              <a:gd name="connsiteX2" fmla="*/ 1600200 w 3276600"/>
              <a:gd name="connsiteY2" fmla="*/ 13854 h 3326061"/>
              <a:gd name="connsiteX3" fmla="*/ 1570759 w 3276600"/>
              <a:gd name="connsiteY3" fmla="*/ 57150 h 3326061"/>
              <a:gd name="connsiteX4" fmla="*/ 1593273 w 3276600"/>
              <a:gd name="connsiteY4" fmla="*/ 29441 h 3326061"/>
              <a:gd name="connsiteX0" fmla="*/ 1607127 w 3276600"/>
              <a:gd name="connsiteY0" fmla="*/ 1732 h 3326061"/>
              <a:gd name="connsiteX1" fmla="*/ 1581150 w 3276600"/>
              <a:gd name="connsiteY1" fmla="*/ 69272 h 3326061"/>
              <a:gd name="connsiteX2" fmla="*/ 1572491 w 3276600"/>
              <a:gd name="connsiteY2" fmla="*/ 27709 h 3326061"/>
              <a:gd name="connsiteX3" fmla="*/ 3276600 w 3276600"/>
              <a:gd name="connsiteY3" fmla="*/ 2505941 h 3326061"/>
              <a:gd name="connsiteX4" fmla="*/ 2457450 w 3276600"/>
              <a:gd name="connsiteY4" fmla="*/ 3325091 h 3326061"/>
              <a:gd name="connsiteX5" fmla="*/ 0 w 3276600"/>
              <a:gd name="connsiteY5" fmla="*/ 3325091 h 3326061"/>
              <a:gd name="connsiteX6" fmla="*/ 1607127 w 3276600"/>
              <a:gd name="connsiteY6" fmla="*/ 1732 h 3326061"/>
              <a:gd name="connsiteX7" fmla="*/ 1607127 w 3276600"/>
              <a:gd name="connsiteY7" fmla="*/ 43296 h 3326061"/>
              <a:gd name="connsiteX8" fmla="*/ 1598468 w 3276600"/>
              <a:gd name="connsiteY8" fmla="*/ 1732 h 3326061"/>
              <a:gd name="connsiteX9" fmla="*/ 1572491 w 3276600"/>
              <a:gd name="connsiteY9" fmla="*/ 0 h 3326061"/>
              <a:gd name="connsiteX10" fmla="*/ 1570759 w 3276600"/>
              <a:gd name="connsiteY10" fmla="*/ 15586 h 3326061"/>
              <a:gd name="connsiteX11" fmla="*/ 2457450 w 3276600"/>
              <a:gd name="connsiteY11" fmla="*/ 3325091 h 3326061"/>
              <a:gd name="connsiteX12" fmla="*/ 1641764 w 3276600"/>
              <a:gd name="connsiteY12" fmla="*/ 353291 h 3326061"/>
              <a:gd name="connsiteX0" fmla="*/ 1607128 w 3276600"/>
              <a:gd name="connsiteY0" fmla="*/ 43296 h 3325958"/>
              <a:gd name="connsiteX1" fmla="*/ 1584614 w 3276600"/>
              <a:gd name="connsiteY1" fmla="*/ 15586 h 3325958"/>
              <a:gd name="connsiteX2" fmla="*/ 2457450 w 3276600"/>
              <a:gd name="connsiteY2" fmla="*/ 3325091 h 3325958"/>
              <a:gd name="connsiteX3" fmla="*/ 0 w 3276600"/>
              <a:gd name="connsiteY3" fmla="*/ 3325091 h 3325958"/>
              <a:gd name="connsiteX4" fmla="*/ 1607128 w 3276600"/>
              <a:gd name="connsiteY4" fmla="*/ 43296 h 3325958"/>
              <a:gd name="connsiteX0" fmla="*/ 1612323 w 3276600"/>
              <a:gd name="connsiteY0" fmla="*/ 43296 h 3325958"/>
              <a:gd name="connsiteX1" fmla="*/ 1586346 w 3276600"/>
              <a:gd name="connsiteY1" fmla="*/ 13855 h 3325958"/>
              <a:gd name="connsiteX2" fmla="*/ 3276600 w 3276600"/>
              <a:gd name="connsiteY2" fmla="*/ 2505941 h 3325958"/>
              <a:gd name="connsiteX3" fmla="*/ 2457450 w 3276600"/>
              <a:gd name="connsiteY3" fmla="*/ 3325091 h 3325958"/>
              <a:gd name="connsiteX4" fmla="*/ 1612323 w 3276600"/>
              <a:gd name="connsiteY4" fmla="*/ 43296 h 3325958"/>
              <a:gd name="connsiteX0" fmla="*/ 1593273 w 3276600"/>
              <a:gd name="connsiteY0" fmla="*/ 29441 h 3325958"/>
              <a:gd name="connsiteX1" fmla="*/ 1595005 w 3276600"/>
              <a:gd name="connsiteY1" fmla="*/ 69273 h 3325958"/>
              <a:gd name="connsiteX2" fmla="*/ 1600200 w 3276600"/>
              <a:gd name="connsiteY2" fmla="*/ 13854 h 3325958"/>
              <a:gd name="connsiteX3" fmla="*/ 1570759 w 3276600"/>
              <a:gd name="connsiteY3" fmla="*/ 57150 h 3325958"/>
              <a:gd name="connsiteX4" fmla="*/ 1593273 w 3276600"/>
              <a:gd name="connsiteY4" fmla="*/ 29441 h 3325958"/>
              <a:gd name="connsiteX0" fmla="*/ 1607127 w 3276600"/>
              <a:gd name="connsiteY0" fmla="*/ 1732 h 3325958"/>
              <a:gd name="connsiteX1" fmla="*/ 1581150 w 3276600"/>
              <a:gd name="connsiteY1" fmla="*/ 69272 h 3325958"/>
              <a:gd name="connsiteX2" fmla="*/ 1572491 w 3276600"/>
              <a:gd name="connsiteY2" fmla="*/ 27709 h 3325958"/>
              <a:gd name="connsiteX3" fmla="*/ 3276600 w 3276600"/>
              <a:gd name="connsiteY3" fmla="*/ 2505941 h 3325958"/>
              <a:gd name="connsiteX4" fmla="*/ 2457450 w 3276600"/>
              <a:gd name="connsiteY4" fmla="*/ 3325091 h 3325958"/>
              <a:gd name="connsiteX5" fmla="*/ 0 w 3276600"/>
              <a:gd name="connsiteY5" fmla="*/ 3325091 h 3325958"/>
              <a:gd name="connsiteX6" fmla="*/ 1607127 w 3276600"/>
              <a:gd name="connsiteY6" fmla="*/ 1732 h 3325958"/>
              <a:gd name="connsiteX7" fmla="*/ 1607127 w 3276600"/>
              <a:gd name="connsiteY7" fmla="*/ 43296 h 3325958"/>
              <a:gd name="connsiteX8" fmla="*/ 1598468 w 3276600"/>
              <a:gd name="connsiteY8" fmla="*/ 1732 h 3325958"/>
              <a:gd name="connsiteX9" fmla="*/ 1572491 w 3276600"/>
              <a:gd name="connsiteY9" fmla="*/ 0 h 3325958"/>
              <a:gd name="connsiteX10" fmla="*/ 1570759 w 3276600"/>
              <a:gd name="connsiteY10" fmla="*/ 15586 h 3325958"/>
              <a:gd name="connsiteX11" fmla="*/ 2457450 w 3276600"/>
              <a:gd name="connsiteY11" fmla="*/ 3325091 h 3325958"/>
              <a:gd name="connsiteX12" fmla="*/ 1613189 w 3276600"/>
              <a:gd name="connsiteY12" fmla="*/ 62778 h 3325958"/>
              <a:gd name="connsiteX0" fmla="*/ 1607128 w 3276600"/>
              <a:gd name="connsiteY0" fmla="*/ 43296 h 3325955"/>
              <a:gd name="connsiteX1" fmla="*/ 1584614 w 3276600"/>
              <a:gd name="connsiteY1" fmla="*/ 15586 h 3325955"/>
              <a:gd name="connsiteX2" fmla="*/ 2457450 w 3276600"/>
              <a:gd name="connsiteY2" fmla="*/ 3325091 h 3325955"/>
              <a:gd name="connsiteX3" fmla="*/ 0 w 3276600"/>
              <a:gd name="connsiteY3" fmla="*/ 3325091 h 3325955"/>
              <a:gd name="connsiteX4" fmla="*/ 1607128 w 3276600"/>
              <a:gd name="connsiteY4" fmla="*/ 43296 h 3325955"/>
              <a:gd name="connsiteX0" fmla="*/ 1612323 w 3276600"/>
              <a:gd name="connsiteY0" fmla="*/ 43296 h 3325955"/>
              <a:gd name="connsiteX1" fmla="*/ 1586346 w 3276600"/>
              <a:gd name="connsiteY1" fmla="*/ 13855 h 3325955"/>
              <a:gd name="connsiteX2" fmla="*/ 3276600 w 3276600"/>
              <a:gd name="connsiteY2" fmla="*/ 2505941 h 3325955"/>
              <a:gd name="connsiteX3" fmla="*/ 2457450 w 3276600"/>
              <a:gd name="connsiteY3" fmla="*/ 3325091 h 3325955"/>
              <a:gd name="connsiteX4" fmla="*/ 1612323 w 3276600"/>
              <a:gd name="connsiteY4" fmla="*/ 43296 h 3325955"/>
              <a:gd name="connsiteX0" fmla="*/ 1593273 w 3276600"/>
              <a:gd name="connsiteY0" fmla="*/ 29441 h 3325955"/>
              <a:gd name="connsiteX1" fmla="*/ 1595005 w 3276600"/>
              <a:gd name="connsiteY1" fmla="*/ 69273 h 3325955"/>
              <a:gd name="connsiteX2" fmla="*/ 1600200 w 3276600"/>
              <a:gd name="connsiteY2" fmla="*/ 13854 h 3325955"/>
              <a:gd name="connsiteX3" fmla="*/ 1570759 w 3276600"/>
              <a:gd name="connsiteY3" fmla="*/ 57150 h 3325955"/>
              <a:gd name="connsiteX4" fmla="*/ 1593273 w 3276600"/>
              <a:gd name="connsiteY4" fmla="*/ 29441 h 3325955"/>
              <a:gd name="connsiteX0" fmla="*/ 1607127 w 3276600"/>
              <a:gd name="connsiteY0" fmla="*/ 1732 h 3325955"/>
              <a:gd name="connsiteX1" fmla="*/ 1581150 w 3276600"/>
              <a:gd name="connsiteY1" fmla="*/ 69272 h 3325955"/>
              <a:gd name="connsiteX2" fmla="*/ 1572491 w 3276600"/>
              <a:gd name="connsiteY2" fmla="*/ 27709 h 3325955"/>
              <a:gd name="connsiteX3" fmla="*/ 3276600 w 3276600"/>
              <a:gd name="connsiteY3" fmla="*/ 2505941 h 3325955"/>
              <a:gd name="connsiteX4" fmla="*/ 2457450 w 3276600"/>
              <a:gd name="connsiteY4" fmla="*/ 3325091 h 3325955"/>
              <a:gd name="connsiteX5" fmla="*/ 0 w 3276600"/>
              <a:gd name="connsiteY5" fmla="*/ 3325091 h 3325955"/>
              <a:gd name="connsiteX6" fmla="*/ 1607127 w 3276600"/>
              <a:gd name="connsiteY6" fmla="*/ 1732 h 3325955"/>
              <a:gd name="connsiteX7" fmla="*/ 1607127 w 3276600"/>
              <a:gd name="connsiteY7" fmla="*/ 43296 h 3325955"/>
              <a:gd name="connsiteX8" fmla="*/ 1598468 w 3276600"/>
              <a:gd name="connsiteY8" fmla="*/ 1732 h 3325955"/>
              <a:gd name="connsiteX9" fmla="*/ 1572491 w 3276600"/>
              <a:gd name="connsiteY9" fmla="*/ 0 h 3325955"/>
              <a:gd name="connsiteX10" fmla="*/ 1570759 w 3276600"/>
              <a:gd name="connsiteY10" fmla="*/ 15586 h 3325955"/>
              <a:gd name="connsiteX11" fmla="*/ 2457450 w 3276600"/>
              <a:gd name="connsiteY11" fmla="*/ 3325091 h 3325955"/>
              <a:gd name="connsiteX12" fmla="*/ 1594139 w 3276600"/>
              <a:gd name="connsiteY12" fmla="*/ 53253 h 3325955"/>
              <a:gd name="connsiteX0" fmla="*/ 1607128 w 3276600"/>
              <a:gd name="connsiteY0" fmla="*/ 43296 h 3325955"/>
              <a:gd name="connsiteX1" fmla="*/ 1584614 w 3276600"/>
              <a:gd name="connsiteY1" fmla="*/ 15586 h 3325955"/>
              <a:gd name="connsiteX2" fmla="*/ 2457450 w 3276600"/>
              <a:gd name="connsiteY2" fmla="*/ 3325091 h 3325955"/>
              <a:gd name="connsiteX3" fmla="*/ 0 w 3276600"/>
              <a:gd name="connsiteY3" fmla="*/ 3325091 h 3325955"/>
              <a:gd name="connsiteX4" fmla="*/ 1607128 w 3276600"/>
              <a:gd name="connsiteY4" fmla="*/ 43296 h 3325955"/>
              <a:gd name="connsiteX0" fmla="*/ 1612323 w 3276600"/>
              <a:gd name="connsiteY0" fmla="*/ 43296 h 3325955"/>
              <a:gd name="connsiteX1" fmla="*/ 1586346 w 3276600"/>
              <a:gd name="connsiteY1" fmla="*/ 13855 h 3325955"/>
              <a:gd name="connsiteX2" fmla="*/ 3276600 w 3276600"/>
              <a:gd name="connsiteY2" fmla="*/ 2505941 h 3325955"/>
              <a:gd name="connsiteX3" fmla="*/ 2457450 w 3276600"/>
              <a:gd name="connsiteY3" fmla="*/ 3325091 h 3325955"/>
              <a:gd name="connsiteX4" fmla="*/ 1612323 w 3276600"/>
              <a:gd name="connsiteY4" fmla="*/ 43296 h 3325955"/>
              <a:gd name="connsiteX0" fmla="*/ 1593273 w 3276600"/>
              <a:gd name="connsiteY0" fmla="*/ 29441 h 3325955"/>
              <a:gd name="connsiteX1" fmla="*/ 1595005 w 3276600"/>
              <a:gd name="connsiteY1" fmla="*/ 69273 h 3325955"/>
              <a:gd name="connsiteX2" fmla="*/ 1600200 w 3276600"/>
              <a:gd name="connsiteY2" fmla="*/ 13854 h 3325955"/>
              <a:gd name="connsiteX3" fmla="*/ 1570759 w 3276600"/>
              <a:gd name="connsiteY3" fmla="*/ 57150 h 3325955"/>
              <a:gd name="connsiteX4" fmla="*/ 1593273 w 3276600"/>
              <a:gd name="connsiteY4" fmla="*/ 29441 h 3325955"/>
              <a:gd name="connsiteX0" fmla="*/ 1607127 w 3276600"/>
              <a:gd name="connsiteY0" fmla="*/ 1732 h 3325955"/>
              <a:gd name="connsiteX1" fmla="*/ 1581150 w 3276600"/>
              <a:gd name="connsiteY1" fmla="*/ 69272 h 3325955"/>
              <a:gd name="connsiteX2" fmla="*/ 1572491 w 3276600"/>
              <a:gd name="connsiteY2" fmla="*/ 27709 h 3325955"/>
              <a:gd name="connsiteX3" fmla="*/ 3276600 w 3276600"/>
              <a:gd name="connsiteY3" fmla="*/ 2505941 h 3325955"/>
              <a:gd name="connsiteX4" fmla="*/ 2457450 w 3276600"/>
              <a:gd name="connsiteY4" fmla="*/ 3325091 h 3325955"/>
              <a:gd name="connsiteX5" fmla="*/ 0 w 3276600"/>
              <a:gd name="connsiteY5" fmla="*/ 3325091 h 3325955"/>
              <a:gd name="connsiteX6" fmla="*/ 1607127 w 3276600"/>
              <a:gd name="connsiteY6" fmla="*/ 1732 h 3325955"/>
              <a:gd name="connsiteX7" fmla="*/ 1607127 w 3276600"/>
              <a:gd name="connsiteY7" fmla="*/ 43296 h 3325955"/>
              <a:gd name="connsiteX8" fmla="*/ 1598468 w 3276600"/>
              <a:gd name="connsiteY8" fmla="*/ 1732 h 3325955"/>
              <a:gd name="connsiteX9" fmla="*/ 1572491 w 3276600"/>
              <a:gd name="connsiteY9" fmla="*/ 0 h 3325955"/>
              <a:gd name="connsiteX10" fmla="*/ 1613622 w 3276600"/>
              <a:gd name="connsiteY10" fmla="*/ 34636 h 3325955"/>
              <a:gd name="connsiteX11" fmla="*/ 2457450 w 3276600"/>
              <a:gd name="connsiteY11" fmla="*/ 3325091 h 3325955"/>
              <a:gd name="connsiteX12" fmla="*/ 1594139 w 3276600"/>
              <a:gd name="connsiteY12" fmla="*/ 53253 h 3325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276600" h="3325955" stroke="0" extrusionOk="0">
                <a:moveTo>
                  <a:pt x="1607128" y="43296"/>
                </a:moveTo>
                <a:lnTo>
                  <a:pt x="1584614" y="15586"/>
                </a:lnTo>
                <a:lnTo>
                  <a:pt x="2457450" y="3325091"/>
                </a:lnTo>
                <a:lnTo>
                  <a:pt x="0" y="3325091"/>
                </a:lnTo>
                <a:lnTo>
                  <a:pt x="1607128" y="43296"/>
                </a:lnTo>
                <a:close/>
              </a:path>
              <a:path w="3276600" h="3325955" fill="darkenLess" stroke="0" extrusionOk="0">
                <a:moveTo>
                  <a:pt x="1612323" y="43296"/>
                </a:moveTo>
                <a:lnTo>
                  <a:pt x="1586346" y="13855"/>
                </a:lnTo>
                <a:lnTo>
                  <a:pt x="3276600" y="2505941"/>
                </a:lnTo>
                <a:lnTo>
                  <a:pt x="2457450" y="3325091"/>
                </a:lnTo>
                <a:lnTo>
                  <a:pt x="1612323" y="43296"/>
                </a:lnTo>
                <a:close/>
              </a:path>
              <a:path w="3276600" h="3325955" fill="lightenLess" stroke="0" extrusionOk="0">
                <a:moveTo>
                  <a:pt x="1593273" y="29441"/>
                </a:moveTo>
                <a:cubicBezTo>
                  <a:pt x="1593850" y="42718"/>
                  <a:pt x="1594428" y="55996"/>
                  <a:pt x="1595005" y="69273"/>
                </a:cubicBezTo>
                <a:lnTo>
                  <a:pt x="1600200" y="13854"/>
                </a:lnTo>
                <a:lnTo>
                  <a:pt x="1570759" y="57150"/>
                </a:lnTo>
                <a:lnTo>
                  <a:pt x="1593273" y="29441"/>
                </a:lnTo>
                <a:close/>
              </a:path>
              <a:path w="3276600" h="3325955" fill="none" extrusionOk="0">
                <a:moveTo>
                  <a:pt x="1607127" y="1732"/>
                </a:moveTo>
                <a:lnTo>
                  <a:pt x="1581150" y="69272"/>
                </a:lnTo>
                <a:lnTo>
                  <a:pt x="1572491" y="27709"/>
                </a:lnTo>
                <a:lnTo>
                  <a:pt x="3276600" y="2505941"/>
                </a:lnTo>
                <a:lnTo>
                  <a:pt x="2457450" y="3325091"/>
                </a:lnTo>
                <a:lnTo>
                  <a:pt x="0" y="3325091"/>
                </a:lnTo>
                <a:lnTo>
                  <a:pt x="1607127" y="1732"/>
                </a:lnTo>
                <a:close/>
                <a:moveTo>
                  <a:pt x="1607127" y="43296"/>
                </a:moveTo>
                <a:lnTo>
                  <a:pt x="1598468" y="1732"/>
                </a:lnTo>
                <a:lnTo>
                  <a:pt x="1572491" y="0"/>
                </a:lnTo>
                <a:moveTo>
                  <a:pt x="1613622" y="34636"/>
                </a:moveTo>
                <a:lnTo>
                  <a:pt x="2457450" y="3325091"/>
                </a:lnTo>
                <a:cubicBezTo>
                  <a:pt x="2476211" y="3381375"/>
                  <a:pt x="1755415" y="672378"/>
                  <a:pt x="1594139" y="53253"/>
                </a:cubicBezTo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1756" name="Rectangle 12"/>
          <p:cNvSpPr>
            <a:spLocks noChangeArrowheads="1"/>
          </p:cNvSpPr>
          <p:nvPr/>
        </p:nvSpPr>
        <p:spPr bwMode="auto">
          <a:xfrm>
            <a:off x="4267200" y="5029200"/>
            <a:ext cx="914400" cy="838200"/>
          </a:xfrm>
          <a:prstGeom prst="rect">
            <a:avLst/>
          </a:prstGeom>
          <a:solidFill>
            <a:schemeClr val="accent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757" name="AutoShape 13"/>
          <p:cNvSpPr>
            <a:spLocks noChangeArrowheads="1"/>
          </p:cNvSpPr>
          <p:nvPr/>
        </p:nvSpPr>
        <p:spPr bwMode="auto">
          <a:xfrm>
            <a:off x="4876800" y="457200"/>
            <a:ext cx="914400" cy="8382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758" name="AutoShape 14"/>
          <p:cNvSpPr>
            <a:spLocks noChangeArrowheads="1"/>
          </p:cNvSpPr>
          <p:nvPr/>
        </p:nvSpPr>
        <p:spPr bwMode="auto">
          <a:xfrm>
            <a:off x="7543800" y="4267200"/>
            <a:ext cx="914400" cy="8382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759" name="AutoShape 15"/>
          <p:cNvSpPr>
            <a:spLocks noChangeArrowheads="1"/>
          </p:cNvSpPr>
          <p:nvPr/>
        </p:nvSpPr>
        <p:spPr bwMode="auto">
          <a:xfrm>
            <a:off x="7620000" y="5334000"/>
            <a:ext cx="914400" cy="8382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760" name="AutoShape 16"/>
          <p:cNvSpPr>
            <a:spLocks noChangeArrowheads="1"/>
          </p:cNvSpPr>
          <p:nvPr/>
        </p:nvSpPr>
        <p:spPr bwMode="auto">
          <a:xfrm>
            <a:off x="6400800" y="5410200"/>
            <a:ext cx="914400" cy="8382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761" name="Rectangle 17"/>
          <p:cNvSpPr>
            <a:spLocks noChangeArrowheads="1"/>
          </p:cNvSpPr>
          <p:nvPr/>
        </p:nvSpPr>
        <p:spPr bwMode="auto">
          <a:xfrm>
            <a:off x="4876800" y="1295400"/>
            <a:ext cx="914400" cy="838200"/>
          </a:xfrm>
          <a:prstGeom prst="rect">
            <a:avLst/>
          </a:prstGeom>
          <a:solidFill>
            <a:schemeClr val="accent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763" name="AutoShape 19"/>
          <p:cNvSpPr>
            <a:spLocks noChangeArrowheads="1"/>
          </p:cNvSpPr>
          <p:nvPr/>
        </p:nvSpPr>
        <p:spPr bwMode="auto">
          <a:xfrm>
            <a:off x="6324600" y="4267200"/>
            <a:ext cx="914400" cy="8382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764" name="AutoShape 20"/>
          <p:cNvSpPr>
            <a:spLocks noChangeArrowheads="1"/>
          </p:cNvSpPr>
          <p:nvPr/>
        </p:nvSpPr>
        <p:spPr bwMode="auto">
          <a:xfrm rot="5400000">
            <a:off x="5753100" y="1333500"/>
            <a:ext cx="914400" cy="8382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765" name="AutoShape 21"/>
          <p:cNvSpPr>
            <a:spLocks noChangeArrowheads="1"/>
          </p:cNvSpPr>
          <p:nvPr/>
        </p:nvSpPr>
        <p:spPr bwMode="auto">
          <a:xfrm rot="16200000">
            <a:off x="4000500" y="1333500"/>
            <a:ext cx="914400" cy="8382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766" name="AutoShape 22"/>
          <p:cNvSpPr>
            <a:spLocks noChangeArrowheads="1"/>
          </p:cNvSpPr>
          <p:nvPr/>
        </p:nvSpPr>
        <p:spPr bwMode="auto">
          <a:xfrm rot="3755797">
            <a:off x="4991100" y="1943100"/>
            <a:ext cx="914400" cy="8382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407988"/>
            <a:ext cx="1981200" cy="20304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4000" b="1" dirty="0" smtClean="0">
                <a:solidFill>
                  <a:schemeClr val="accent1">
                    <a:lumMod val="75000"/>
                  </a:schemeClr>
                </a:solidFill>
              </a:rPr>
              <a:t>iwbat</a:t>
            </a:r>
            <a:endParaRPr lang="en-US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>
          <a:xfrm>
            <a:off x="2362200" y="304800"/>
            <a:ext cx="6324600" cy="5821363"/>
          </a:xfrm>
        </p:spPr>
        <p:txBody>
          <a:bodyPr/>
          <a:lstStyle/>
          <a:p>
            <a:r>
              <a:rPr lang="en-US" sz="5400" smtClean="0"/>
              <a:t>I will be able to find surface area of cylinders, cones, prisms and pyramids without needing a formula chart</a:t>
            </a:r>
          </a:p>
        </p:txBody>
      </p:sp>
      <p:sp>
        <p:nvSpPr>
          <p:cNvPr id="15363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A5E962D-10BE-4F6E-975D-9307532D75C9}" type="datetime8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6/21/1829 10:54 AM</a:t>
            </a:fld>
            <a:endParaRPr lang="en-US"/>
          </a:p>
        </p:txBody>
      </p:sp>
      <p:sp>
        <p:nvSpPr>
          <p:cNvPr id="15364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SQUARE/KANSAKAR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2133600" y="0"/>
            <a:ext cx="0" cy="6934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366" name="Picture 2" descr="C:\Users\Owner\AppData\Local\Microsoft\Windows\Temporary Internet Files\Content.IE5\E3LGQWXU\MM900323756[1]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828800"/>
            <a:ext cx="1684338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363538"/>
            <a:ext cx="2209800" cy="20288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Net </a:t>
            </a:r>
            <a:b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Pyramid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2770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67506DB-68A5-4B31-AA3A-6BD9B504D7A9}" type="datetime8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6/21/1829 10:54 AM</a:t>
            </a:fld>
            <a:endParaRPr lang="en-US"/>
          </a:p>
        </p:txBody>
      </p:sp>
      <p:sp>
        <p:nvSpPr>
          <p:cNvPr id="32771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SQUARE/KANSAKAR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2133600" y="0"/>
            <a:ext cx="0" cy="6934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773" name="Picture 17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0" y="304800"/>
            <a:ext cx="4278313" cy="342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4" name="Picture 18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86400" y="3467100"/>
            <a:ext cx="3238500" cy="284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en-US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379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33795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6BE666B-DDFE-4059-AF49-BEF4AB5DB674}" type="datetime8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6/21/1829 10:54 AM</a:t>
            </a:fld>
            <a:endParaRPr lang="en-US"/>
          </a:p>
        </p:txBody>
      </p:sp>
      <p:sp>
        <p:nvSpPr>
          <p:cNvPr id="33796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SQUARE/KANSAKAR</a:t>
            </a:r>
          </a:p>
        </p:txBody>
      </p:sp>
      <p:pic>
        <p:nvPicPr>
          <p:cNvPr id="33797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228600"/>
            <a:ext cx="7353300" cy="646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381000"/>
            <a:ext cx="2246313" cy="2030413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z="4000" b="1" cap="none" smtClean="0"/>
              <a:t>Cube</a:t>
            </a:r>
          </a:p>
        </p:txBody>
      </p:sp>
      <p:sp>
        <p:nvSpPr>
          <p:cNvPr id="44035" name="Date Placeholder 3"/>
          <p:cNvSpPr txBox="1">
            <a:spLocks noGrp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fld id="{27F21006-A30E-47C3-A683-104C8CFED2B4}" type="datetime8">
              <a:rPr lang="en-US" sz="1200">
                <a:solidFill>
                  <a:schemeClr val="tx2"/>
                </a:solidFill>
                <a:latin typeface="Century Gothic" pitchFamily="34" charset="0"/>
              </a:rPr>
              <a:pPr/>
              <a:t>6/21/1829 10:54 AM</a:t>
            </a:fld>
            <a:endParaRPr lang="en-US" sz="1200">
              <a:solidFill>
                <a:schemeClr val="tx2"/>
              </a:solidFill>
              <a:latin typeface="Century Gothic" pitchFamily="34" charset="0"/>
            </a:endParaRPr>
          </a:p>
        </p:txBody>
      </p:sp>
      <p:sp>
        <p:nvSpPr>
          <p:cNvPr id="44036" name="Footer Placeholder 4"/>
          <p:cNvSpPr txBox="1">
            <a:spLocks noGrp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tx2"/>
                </a:solidFill>
                <a:latin typeface="Century Gothic" pitchFamily="34" charset="0"/>
              </a:rPr>
              <a:t>SQUARE/KANSAKAR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2133600" y="0"/>
            <a:ext cx="0" cy="6934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038" name="Content Placeholder 2"/>
          <p:cNvSpPr txBox="1">
            <a:spLocks/>
          </p:cNvSpPr>
          <p:nvPr/>
        </p:nvSpPr>
        <p:spPr bwMode="auto">
          <a:xfrm>
            <a:off x="1905000" y="2667000"/>
            <a:ext cx="19812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14300">
              <a:spcBef>
                <a:spcPct val="20000"/>
              </a:spcBef>
              <a:buClr>
                <a:schemeClr val="accent1"/>
              </a:buClr>
              <a:buFont typeface="Arial" charset="0"/>
              <a:buNone/>
            </a:pPr>
            <a:r>
              <a:rPr lang="en-US" sz="3200" b="1">
                <a:latin typeface="Century Gothic" pitchFamily="34" charset="0"/>
              </a:rPr>
              <a:t>Total</a:t>
            </a:r>
          </a:p>
          <a:p>
            <a:pPr marL="114300">
              <a:spcBef>
                <a:spcPct val="20000"/>
              </a:spcBef>
              <a:buClr>
                <a:schemeClr val="accent1"/>
              </a:buClr>
              <a:buFont typeface="Arial" charset="0"/>
              <a:buNone/>
            </a:pPr>
            <a:r>
              <a:rPr lang="en-US" sz="3200" b="1">
                <a:latin typeface="Century Gothic" pitchFamily="34" charset="0"/>
              </a:rPr>
              <a:t> Surface </a:t>
            </a:r>
          </a:p>
          <a:p>
            <a:pPr marL="114300">
              <a:spcBef>
                <a:spcPct val="20000"/>
              </a:spcBef>
              <a:buClr>
                <a:schemeClr val="accent1"/>
              </a:buClr>
              <a:buFont typeface="Arial" charset="0"/>
              <a:buNone/>
            </a:pPr>
            <a:r>
              <a:rPr lang="en-US" sz="3200" b="1">
                <a:latin typeface="Century Gothic" pitchFamily="34" charset="0"/>
              </a:rPr>
              <a:t>Area</a:t>
            </a:r>
            <a:r>
              <a:rPr lang="en-US" sz="2000" b="1">
                <a:latin typeface="Century Gothic" pitchFamily="34" charset="0"/>
              </a:rPr>
              <a:t> </a:t>
            </a:r>
          </a:p>
        </p:txBody>
      </p:sp>
      <p:sp>
        <p:nvSpPr>
          <p:cNvPr id="44039" name="Content Placeholder 2"/>
          <p:cNvSpPr txBox="1">
            <a:spLocks/>
          </p:cNvSpPr>
          <p:nvPr/>
        </p:nvSpPr>
        <p:spPr bwMode="auto">
          <a:xfrm>
            <a:off x="3657600" y="3352800"/>
            <a:ext cx="1028700" cy="151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14300">
              <a:spcBef>
                <a:spcPct val="20000"/>
              </a:spcBef>
              <a:buClr>
                <a:schemeClr val="accent1"/>
              </a:buClr>
              <a:buFont typeface="Arial" charset="0"/>
              <a:buNone/>
            </a:pPr>
            <a:r>
              <a:rPr lang="en-US" sz="3200">
                <a:solidFill>
                  <a:schemeClr val="tx2"/>
                </a:solidFill>
                <a:latin typeface="Century Gothic" pitchFamily="34" charset="0"/>
              </a:rPr>
              <a:t>=</a:t>
            </a:r>
          </a:p>
        </p:txBody>
      </p:sp>
      <p:sp>
        <p:nvSpPr>
          <p:cNvPr id="44040" name="Content Placeholder 2"/>
          <p:cNvSpPr txBox="1">
            <a:spLocks/>
          </p:cNvSpPr>
          <p:nvPr/>
        </p:nvSpPr>
        <p:spPr bwMode="auto">
          <a:xfrm>
            <a:off x="4191000" y="3200400"/>
            <a:ext cx="2057400" cy="152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14300">
              <a:spcBef>
                <a:spcPct val="20000"/>
              </a:spcBef>
              <a:buClr>
                <a:schemeClr val="accent1"/>
              </a:buClr>
              <a:buFont typeface="Arial" charset="0"/>
              <a:buNone/>
            </a:pPr>
            <a:r>
              <a:rPr lang="en-US" sz="3200" b="1">
                <a:solidFill>
                  <a:schemeClr val="accent2"/>
                </a:solidFill>
                <a:latin typeface="Century Gothic" pitchFamily="34" charset="0"/>
              </a:rPr>
              <a:t>Bases</a:t>
            </a:r>
          </a:p>
        </p:txBody>
      </p:sp>
      <p:sp>
        <p:nvSpPr>
          <p:cNvPr id="44041" name="Content Placeholder 2"/>
          <p:cNvSpPr txBox="1">
            <a:spLocks/>
          </p:cNvSpPr>
          <p:nvPr/>
        </p:nvSpPr>
        <p:spPr bwMode="auto">
          <a:xfrm>
            <a:off x="5486400" y="3276600"/>
            <a:ext cx="1028700" cy="151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14300">
              <a:spcBef>
                <a:spcPct val="20000"/>
              </a:spcBef>
              <a:buClr>
                <a:schemeClr val="accent1"/>
              </a:buClr>
              <a:buFont typeface="Arial" charset="0"/>
              <a:buNone/>
            </a:pPr>
            <a:r>
              <a:rPr lang="en-US" sz="3200">
                <a:solidFill>
                  <a:schemeClr val="tx2"/>
                </a:solidFill>
                <a:latin typeface="Century Gothic" pitchFamily="34" charset="0"/>
              </a:rPr>
              <a:t>+</a:t>
            </a:r>
          </a:p>
        </p:txBody>
      </p:sp>
      <p:sp>
        <p:nvSpPr>
          <p:cNvPr id="44042" name="Content Placeholder 2"/>
          <p:cNvSpPr txBox="1">
            <a:spLocks/>
          </p:cNvSpPr>
          <p:nvPr/>
        </p:nvSpPr>
        <p:spPr bwMode="auto">
          <a:xfrm>
            <a:off x="6019800" y="3048000"/>
            <a:ext cx="2057400" cy="152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14300">
              <a:spcBef>
                <a:spcPct val="20000"/>
              </a:spcBef>
              <a:buClr>
                <a:schemeClr val="accent1"/>
              </a:buClr>
              <a:buFont typeface="Arial" charset="0"/>
              <a:buNone/>
            </a:pPr>
            <a:r>
              <a:rPr lang="en-US" sz="3200" b="1">
                <a:solidFill>
                  <a:srgbClr val="0070C0"/>
                </a:solidFill>
                <a:latin typeface="Century Gothic" pitchFamily="34" charset="0"/>
              </a:rPr>
              <a:t>Lateral Face</a:t>
            </a:r>
          </a:p>
        </p:txBody>
      </p:sp>
      <p:sp>
        <p:nvSpPr>
          <p:cNvPr id="44050" name="AutoShape 18"/>
          <p:cNvSpPr>
            <a:spLocks noChangeArrowheads="1"/>
          </p:cNvSpPr>
          <p:nvPr/>
        </p:nvSpPr>
        <p:spPr bwMode="auto">
          <a:xfrm>
            <a:off x="381000" y="2438400"/>
            <a:ext cx="1371600" cy="1295400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44051" name="Rectangle 19"/>
          <p:cNvSpPr>
            <a:spLocks noChangeArrowheads="1"/>
          </p:cNvSpPr>
          <p:nvPr/>
        </p:nvSpPr>
        <p:spPr bwMode="auto">
          <a:xfrm>
            <a:off x="4343400" y="3886200"/>
            <a:ext cx="1066800" cy="990600"/>
          </a:xfrm>
          <a:prstGeom prst="rect">
            <a:avLst/>
          </a:prstGeom>
          <a:solidFill>
            <a:schemeClr val="accent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top</a:t>
            </a:r>
          </a:p>
        </p:txBody>
      </p:sp>
      <p:sp>
        <p:nvSpPr>
          <p:cNvPr id="44053" name="Rectangle 21"/>
          <p:cNvSpPr>
            <a:spLocks noChangeArrowheads="1"/>
          </p:cNvSpPr>
          <p:nvPr/>
        </p:nvSpPr>
        <p:spPr bwMode="auto">
          <a:xfrm>
            <a:off x="6324600" y="4191000"/>
            <a:ext cx="1066800" cy="990600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front</a:t>
            </a:r>
          </a:p>
        </p:txBody>
      </p:sp>
      <p:sp>
        <p:nvSpPr>
          <p:cNvPr id="44057" name="Rectangle 25"/>
          <p:cNvSpPr>
            <a:spLocks noChangeArrowheads="1"/>
          </p:cNvSpPr>
          <p:nvPr/>
        </p:nvSpPr>
        <p:spPr bwMode="auto">
          <a:xfrm>
            <a:off x="4343400" y="5029200"/>
            <a:ext cx="1066800" cy="990600"/>
          </a:xfrm>
          <a:prstGeom prst="rect">
            <a:avLst/>
          </a:prstGeom>
          <a:solidFill>
            <a:schemeClr val="accent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bottom</a:t>
            </a:r>
          </a:p>
        </p:txBody>
      </p:sp>
      <p:sp>
        <p:nvSpPr>
          <p:cNvPr id="44058" name="Rectangle 26"/>
          <p:cNvSpPr>
            <a:spLocks noChangeArrowheads="1"/>
          </p:cNvSpPr>
          <p:nvPr/>
        </p:nvSpPr>
        <p:spPr bwMode="auto">
          <a:xfrm>
            <a:off x="6324600" y="5334000"/>
            <a:ext cx="1066800" cy="990600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back</a:t>
            </a:r>
          </a:p>
        </p:txBody>
      </p:sp>
      <p:sp>
        <p:nvSpPr>
          <p:cNvPr id="44059" name="Rectangle 27"/>
          <p:cNvSpPr>
            <a:spLocks noChangeArrowheads="1"/>
          </p:cNvSpPr>
          <p:nvPr/>
        </p:nvSpPr>
        <p:spPr bwMode="auto">
          <a:xfrm>
            <a:off x="7543800" y="4191000"/>
            <a:ext cx="1066800" cy="990600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left</a:t>
            </a:r>
          </a:p>
        </p:txBody>
      </p:sp>
      <p:sp>
        <p:nvSpPr>
          <p:cNvPr id="44060" name="Rectangle 28"/>
          <p:cNvSpPr>
            <a:spLocks noChangeArrowheads="1"/>
          </p:cNvSpPr>
          <p:nvPr/>
        </p:nvSpPr>
        <p:spPr bwMode="auto">
          <a:xfrm>
            <a:off x="7543800" y="5334000"/>
            <a:ext cx="1066800" cy="990600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right</a:t>
            </a:r>
          </a:p>
        </p:txBody>
      </p:sp>
      <p:sp>
        <p:nvSpPr>
          <p:cNvPr id="44061" name="Rectangle 29"/>
          <p:cNvSpPr>
            <a:spLocks noChangeArrowheads="1"/>
          </p:cNvSpPr>
          <p:nvPr/>
        </p:nvSpPr>
        <p:spPr bwMode="auto">
          <a:xfrm>
            <a:off x="4343400" y="1143000"/>
            <a:ext cx="1066800" cy="990600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front</a:t>
            </a:r>
          </a:p>
        </p:txBody>
      </p:sp>
      <p:sp>
        <p:nvSpPr>
          <p:cNvPr id="44062" name="Rectangle 30"/>
          <p:cNvSpPr>
            <a:spLocks noChangeArrowheads="1"/>
          </p:cNvSpPr>
          <p:nvPr/>
        </p:nvSpPr>
        <p:spPr bwMode="auto">
          <a:xfrm>
            <a:off x="3276600" y="1143000"/>
            <a:ext cx="1066800" cy="990600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left</a:t>
            </a:r>
          </a:p>
        </p:txBody>
      </p:sp>
      <p:sp>
        <p:nvSpPr>
          <p:cNvPr id="44063" name="Rectangle 31"/>
          <p:cNvSpPr>
            <a:spLocks noChangeArrowheads="1"/>
          </p:cNvSpPr>
          <p:nvPr/>
        </p:nvSpPr>
        <p:spPr bwMode="auto">
          <a:xfrm>
            <a:off x="5410200" y="1143000"/>
            <a:ext cx="1066800" cy="990600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right</a:t>
            </a:r>
          </a:p>
        </p:txBody>
      </p:sp>
      <p:sp>
        <p:nvSpPr>
          <p:cNvPr id="44064" name="Rectangle 32"/>
          <p:cNvSpPr>
            <a:spLocks noChangeArrowheads="1"/>
          </p:cNvSpPr>
          <p:nvPr/>
        </p:nvSpPr>
        <p:spPr bwMode="auto">
          <a:xfrm>
            <a:off x="6477000" y="1143000"/>
            <a:ext cx="1066800" cy="990600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back</a:t>
            </a:r>
          </a:p>
        </p:txBody>
      </p:sp>
      <p:sp>
        <p:nvSpPr>
          <p:cNvPr id="44065" name="Rectangle 33"/>
          <p:cNvSpPr>
            <a:spLocks noChangeArrowheads="1"/>
          </p:cNvSpPr>
          <p:nvPr/>
        </p:nvSpPr>
        <p:spPr bwMode="auto">
          <a:xfrm>
            <a:off x="3276600" y="152400"/>
            <a:ext cx="1066800" cy="990600"/>
          </a:xfrm>
          <a:prstGeom prst="rect">
            <a:avLst/>
          </a:prstGeom>
          <a:solidFill>
            <a:schemeClr val="accent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top</a:t>
            </a:r>
          </a:p>
        </p:txBody>
      </p:sp>
      <p:sp>
        <p:nvSpPr>
          <p:cNvPr id="44066" name="Rectangle 34"/>
          <p:cNvSpPr>
            <a:spLocks noChangeArrowheads="1"/>
          </p:cNvSpPr>
          <p:nvPr/>
        </p:nvSpPr>
        <p:spPr bwMode="auto">
          <a:xfrm>
            <a:off x="6477000" y="2133600"/>
            <a:ext cx="1066800" cy="990600"/>
          </a:xfrm>
          <a:prstGeom prst="rect">
            <a:avLst/>
          </a:prstGeom>
          <a:solidFill>
            <a:schemeClr val="accent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bottom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cap="none" smtClean="0"/>
              <a:t>Assignment</a:t>
            </a:r>
          </a:p>
        </p:txBody>
      </p:sp>
      <p:sp>
        <p:nvSpPr>
          <p:cNvPr id="45059" name="Rectangle 3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876800"/>
          </a:xfrm>
        </p:spPr>
        <p:txBody>
          <a:bodyPr/>
          <a:lstStyle/>
          <a:p>
            <a:r>
              <a:rPr lang="en-US" b="1" smtClean="0"/>
              <a:t>Once you have your figure, Draw each surface with the dimensions</a:t>
            </a:r>
          </a:p>
          <a:p>
            <a:r>
              <a:rPr lang="en-US" b="1" smtClean="0">
                <a:solidFill>
                  <a:schemeClr val="accent2"/>
                </a:solidFill>
              </a:rPr>
              <a:t>Measure and cut each surface of your solid</a:t>
            </a:r>
          </a:p>
          <a:p>
            <a:r>
              <a:rPr lang="en-US" b="1" smtClean="0"/>
              <a:t>Find area of each surface and write on each shape</a:t>
            </a:r>
          </a:p>
          <a:p>
            <a:r>
              <a:rPr lang="en-US" b="1" smtClean="0">
                <a:solidFill>
                  <a:schemeClr val="accent2"/>
                </a:solidFill>
              </a:rPr>
              <a:t>Tape your solid together</a:t>
            </a:r>
          </a:p>
          <a:p>
            <a:r>
              <a:rPr lang="en-US" b="1" smtClean="0"/>
              <a:t>Write your name on your solid</a:t>
            </a:r>
          </a:p>
          <a:p>
            <a:r>
              <a:rPr lang="en-US" b="1" smtClean="0">
                <a:solidFill>
                  <a:schemeClr val="accent2"/>
                </a:solidFill>
              </a:rPr>
              <a:t>Grading;</a:t>
            </a:r>
          </a:p>
          <a:p>
            <a:pPr lvl="1"/>
            <a:r>
              <a:rPr lang="en-US" b="1" smtClean="0">
                <a:solidFill>
                  <a:schemeClr val="accent2"/>
                </a:solidFill>
              </a:rPr>
              <a:t>Cube:75	(Very Easy)</a:t>
            </a:r>
          </a:p>
          <a:p>
            <a:pPr lvl="1"/>
            <a:r>
              <a:rPr lang="en-US" b="1" smtClean="0">
                <a:solidFill>
                  <a:schemeClr val="accent2"/>
                </a:solidFill>
              </a:rPr>
              <a:t>Rectangular Prism: 90 (Moderate)</a:t>
            </a:r>
          </a:p>
          <a:p>
            <a:pPr lvl="1"/>
            <a:r>
              <a:rPr lang="en-US" b="1" smtClean="0">
                <a:solidFill>
                  <a:schemeClr val="accent2"/>
                </a:solidFill>
              </a:rPr>
              <a:t>Cylinder: 100  (Need to figure out missing dimension)</a:t>
            </a:r>
          </a:p>
          <a:p>
            <a:pPr lvl="1"/>
            <a:r>
              <a:rPr lang="en-US" b="1" smtClean="0">
                <a:solidFill>
                  <a:schemeClr val="accent2"/>
                </a:solidFill>
              </a:rPr>
              <a:t>Pyramid: 100 (Need to figure out missing dimension)</a:t>
            </a:r>
          </a:p>
        </p:txBody>
      </p:sp>
    </p:spTree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407988"/>
            <a:ext cx="1981200" cy="20304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4800" b="1" dirty="0" smtClean="0">
                <a:solidFill>
                  <a:schemeClr val="accent1">
                    <a:lumMod val="75000"/>
                  </a:schemeClr>
                </a:solidFill>
              </a:rPr>
              <a:t>Do Now</a:t>
            </a:r>
            <a:endParaRPr lang="en-US" sz="4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>
          <a:xfrm>
            <a:off x="2362200" y="304800"/>
            <a:ext cx="6324600" cy="2743200"/>
          </a:xfrm>
        </p:spPr>
        <p:txBody>
          <a:bodyPr/>
          <a:lstStyle/>
          <a:p>
            <a:r>
              <a:rPr lang="en-US" sz="5400" smtClean="0"/>
              <a:t>What is the circumference and area</a:t>
            </a:r>
            <a:r>
              <a:rPr lang="en-US" sz="5400" b="1" smtClean="0">
                <a:solidFill>
                  <a:schemeClr val="tx1"/>
                </a:solidFill>
              </a:rPr>
              <a:t>?</a:t>
            </a:r>
            <a:r>
              <a:rPr lang="en-US" b="1" smtClean="0">
                <a:solidFill>
                  <a:schemeClr val="accent2"/>
                </a:solidFill>
              </a:rPr>
              <a:t>(in terms of pi)</a:t>
            </a:r>
            <a:endParaRPr lang="en-US" sz="5400" b="1" smtClean="0">
              <a:solidFill>
                <a:schemeClr val="accent2"/>
              </a:solidFill>
            </a:endParaRPr>
          </a:p>
        </p:txBody>
      </p:sp>
      <p:sp>
        <p:nvSpPr>
          <p:cNvPr id="16387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3EC5450-2165-4CE6-8D7C-D22B7B849E84}" type="datetime8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6/21/1829 10:54 AM</a:t>
            </a:fld>
            <a:endParaRPr lang="en-US"/>
          </a:p>
        </p:txBody>
      </p:sp>
      <p:sp>
        <p:nvSpPr>
          <p:cNvPr id="16388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SQUARE/KANSAKAR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2133600" y="0"/>
            <a:ext cx="0" cy="6934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Oval 5"/>
          <p:cNvSpPr/>
          <p:nvPr/>
        </p:nvSpPr>
        <p:spPr>
          <a:xfrm>
            <a:off x="3657600" y="2743200"/>
            <a:ext cx="3505200" cy="3429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9" name="Straight Connector 8"/>
          <p:cNvCxnSpPr>
            <a:endCxn id="6" idx="6"/>
          </p:cNvCxnSpPr>
          <p:nvPr/>
        </p:nvCxnSpPr>
        <p:spPr>
          <a:xfrm>
            <a:off x="5410200" y="4333875"/>
            <a:ext cx="1752600" cy="0"/>
          </a:xfrm>
          <a:prstGeom prst="line">
            <a:avLst/>
          </a:prstGeom>
          <a:effectLst>
            <a:glow rad="101600">
              <a:schemeClr val="accent5">
                <a:lumMod val="40000"/>
                <a:lumOff val="60000"/>
                <a:alpha val="6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>
          <a:xfrm>
            <a:off x="5334000" y="4400550"/>
            <a:ext cx="152400" cy="114300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486400" y="3722688"/>
            <a:ext cx="1981200" cy="7016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en-US" sz="4000" b="1">
                <a:solidFill>
                  <a:srgbClr val="896212"/>
                </a:solidFill>
                <a:latin typeface="Century Gothic" pitchFamily="34" charset="0"/>
              </a:rPr>
              <a:t>12 cm</a:t>
            </a:r>
            <a:endParaRPr lang="en-US" sz="4000" b="1" baseline="30000">
              <a:solidFill>
                <a:srgbClr val="896212"/>
              </a:solidFill>
              <a:latin typeface="Century Gothic" pitchFamily="34" charset="0"/>
            </a:endParaRPr>
          </a:p>
        </p:txBody>
      </p:sp>
      <p:pic>
        <p:nvPicPr>
          <p:cNvPr id="16394" name="Picture 2" descr="C:\Users\Owner\AppData\Local\Microsoft\Windows\Temporary Internet Files\Content.IE5\2BEOOQ00\MM900356771[1]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7050" y="2619375"/>
            <a:ext cx="119062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407988"/>
            <a:ext cx="1981200" cy="20304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remember</a:t>
            </a:r>
            <a:endParaRPr lang="en-US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>
          <a:xfrm>
            <a:off x="2362200" y="304800"/>
            <a:ext cx="6324600" cy="5821363"/>
          </a:xfrm>
        </p:spPr>
        <p:txBody>
          <a:bodyPr/>
          <a:lstStyle/>
          <a:p>
            <a:r>
              <a:rPr lang="en-US" sz="4000" smtClean="0"/>
              <a:t>No cell phones</a:t>
            </a:r>
          </a:p>
          <a:p>
            <a:r>
              <a:rPr lang="en-US" sz="4000" smtClean="0">
                <a:solidFill>
                  <a:schemeClr val="accent2"/>
                </a:solidFill>
              </a:rPr>
              <a:t>No headphones</a:t>
            </a:r>
          </a:p>
          <a:p>
            <a:r>
              <a:rPr lang="en-US" sz="4000" smtClean="0"/>
              <a:t>Put your name, teacher name and SEAT NUMBER on all assignments you turn in</a:t>
            </a:r>
          </a:p>
          <a:p>
            <a:r>
              <a:rPr lang="en-US" sz="4000" smtClean="0">
                <a:solidFill>
                  <a:schemeClr val="accent2"/>
                </a:solidFill>
              </a:rPr>
              <a:t>Pick up all materials before you sit down</a:t>
            </a:r>
          </a:p>
        </p:txBody>
      </p:sp>
      <p:sp>
        <p:nvSpPr>
          <p:cNvPr id="17411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6C1613F-F8FC-4FF5-A6A5-EF6E919F009D}" type="datetime8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6/21/1829 10:54 AM</a:t>
            </a:fld>
            <a:endParaRPr lang="en-US"/>
          </a:p>
        </p:txBody>
      </p:sp>
      <p:sp>
        <p:nvSpPr>
          <p:cNvPr id="17412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SQUARE/KANSAKAR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2133600" y="0"/>
            <a:ext cx="0" cy="6934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414" name="Picture 2" descr="C:\Users\Owner\AppData\Local\Microsoft\Windows\Temporary Internet Files\Content.IE5\2BEOOQ00\MM900356677[1]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2238375"/>
            <a:ext cx="1647825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407988"/>
            <a:ext cx="2209800" cy="20304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4000" b="1" dirty="0" smtClean="0">
                <a:solidFill>
                  <a:schemeClr val="accent1">
                    <a:lumMod val="75000"/>
                  </a:schemeClr>
                </a:solidFill>
              </a:rPr>
              <a:t>Today</a:t>
            </a:r>
            <a:endParaRPr lang="en-US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>
          <a:xfrm>
            <a:off x="2133600" y="304800"/>
            <a:ext cx="6858000" cy="5821363"/>
          </a:xfrm>
        </p:spPr>
        <p:txBody>
          <a:bodyPr/>
          <a:lstStyle/>
          <a:p>
            <a:r>
              <a:rPr lang="en-US" sz="5000" smtClean="0"/>
              <a:t>Discuss Solids</a:t>
            </a:r>
          </a:p>
          <a:p>
            <a:r>
              <a:rPr lang="en-US" sz="5000" smtClean="0"/>
              <a:t>Create a 3d model</a:t>
            </a:r>
          </a:p>
          <a:p>
            <a:r>
              <a:rPr lang="en-US" sz="5000" smtClean="0"/>
              <a:t>Create formula for Surface Area</a:t>
            </a:r>
          </a:p>
          <a:p>
            <a:r>
              <a:rPr lang="en-US" sz="5000" smtClean="0"/>
              <a:t>Classwork</a:t>
            </a:r>
          </a:p>
          <a:p>
            <a:r>
              <a:rPr lang="en-US" sz="5000" smtClean="0"/>
              <a:t>Finish previous work</a:t>
            </a:r>
          </a:p>
        </p:txBody>
      </p:sp>
      <p:sp>
        <p:nvSpPr>
          <p:cNvPr id="18435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B08B60C-1341-43DF-BFAA-24D69A16831D}" type="datetime8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6/21/1829 10:54 AM</a:t>
            </a:fld>
            <a:endParaRPr lang="en-US"/>
          </a:p>
        </p:txBody>
      </p:sp>
      <p:sp>
        <p:nvSpPr>
          <p:cNvPr id="18436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SQUARE/KANSAKAR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2133600" y="0"/>
            <a:ext cx="0" cy="6934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438" name="Picture 2" descr="C:\Users\Owner\AppData\Local\Microsoft\Windows\Temporary Internet Files\Content.IE5\E3LGQWXU\MM900395789[1]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981200"/>
            <a:ext cx="16256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407988"/>
            <a:ext cx="2209800" cy="2030412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z="4000" b="1" cap="none" smtClean="0"/>
              <a:t>Solids</a:t>
            </a:r>
          </a:p>
        </p:txBody>
      </p:sp>
      <p:sp>
        <p:nvSpPr>
          <p:cNvPr id="19458" name="Content Placeholder 2"/>
          <p:cNvSpPr>
            <a:spLocks noGrp="1"/>
          </p:cNvSpPr>
          <p:nvPr>
            <p:ph idx="1"/>
          </p:nvPr>
        </p:nvSpPr>
        <p:spPr>
          <a:xfrm>
            <a:off x="2133600" y="304800"/>
            <a:ext cx="6858000" cy="5821363"/>
          </a:xfrm>
        </p:spPr>
        <p:txBody>
          <a:bodyPr/>
          <a:lstStyle/>
          <a:p>
            <a:r>
              <a:rPr lang="en-US" sz="3000" smtClean="0"/>
              <a:t>Edges</a:t>
            </a:r>
          </a:p>
          <a:p>
            <a:r>
              <a:rPr lang="en-US" sz="3000" smtClean="0"/>
              <a:t>Vertices</a:t>
            </a:r>
          </a:p>
          <a:p>
            <a:r>
              <a:rPr lang="en-US" sz="3000" smtClean="0"/>
              <a:t>Slant </a:t>
            </a:r>
          </a:p>
          <a:p>
            <a:r>
              <a:rPr lang="en-US" sz="3000" smtClean="0"/>
              <a:t>Faces</a:t>
            </a:r>
          </a:p>
          <a:p>
            <a:pPr lvl="1"/>
            <a:r>
              <a:rPr lang="en-US" sz="3000" smtClean="0"/>
              <a:t>Lateral</a:t>
            </a:r>
          </a:p>
          <a:p>
            <a:pPr lvl="1"/>
            <a:r>
              <a:rPr lang="en-US" sz="3000" smtClean="0"/>
              <a:t>Bases</a:t>
            </a:r>
          </a:p>
          <a:p>
            <a:r>
              <a:rPr lang="en-US" sz="3000" smtClean="0"/>
              <a:t>Prisms vs. Pyramids</a:t>
            </a:r>
          </a:p>
          <a:p>
            <a:r>
              <a:rPr lang="en-US" sz="3000" smtClean="0"/>
              <a:t>Solids and Nets</a:t>
            </a:r>
          </a:p>
          <a:p>
            <a:r>
              <a:rPr lang="en-US" sz="3000" smtClean="0"/>
              <a:t>Surface Area</a:t>
            </a:r>
          </a:p>
          <a:p>
            <a:pPr lvl="1"/>
            <a:r>
              <a:rPr lang="en-US" sz="3000" smtClean="0"/>
              <a:t>Lateral</a:t>
            </a:r>
          </a:p>
          <a:p>
            <a:pPr lvl="1"/>
            <a:r>
              <a:rPr lang="en-US" sz="3000" smtClean="0"/>
              <a:t>Total</a:t>
            </a:r>
          </a:p>
          <a:p>
            <a:endParaRPr lang="en-US" sz="3000" smtClean="0"/>
          </a:p>
        </p:txBody>
      </p:sp>
      <p:sp>
        <p:nvSpPr>
          <p:cNvPr id="19459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C08C656-1535-499D-8061-C97580A2CE4A}" type="datetime8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6/21/1829 10:54 AM</a:t>
            </a:fld>
            <a:endParaRPr lang="en-US"/>
          </a:p>
        </p:txBody>
      </p:sp>
      <p:sp>
        <p:nvSpPr>
          <p:cNvPr id="19460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SQUARE/KANSAKAR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2133600" y="0"/>
            <a:ext cx="0" cy="6934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462" name="Picture 2" descr="C:\Users\Owner\AppData\Local\Microsoft\Windows\Temporary Internet Files\Content.IE5\YBWP633W\MM900172602[1]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3188" y="1676400"/>
            <a:ext cx="2030412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407988"/>
            <a:ext cx="2209800" cy="20304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4000" b="1" dirty="0" smtClean="0">
                <a:solidFill>
                  <a:schemeClr val="accent1">
                    <a:lumMod val="75000"/>
                  </a:schemeClr>
                </a:solidFill>
              </a:rPr>
              <a:t>Edge</a:t>
            </a:r>
            <a:endParaRPr lang="en-US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0482" name="Content Placeholder 2"/>
          <p:cNvSpPr>
            <a:spLocks noGrp="1"/>
          </p:cNvSpPr>
          <p:nvPr>
            <p:ph idx="1"/>
          </p:nvPr>
        </p:nvSpPr>
        <p:spPr>
          <a:xfrm>
            <a:off x="2133600" y="304800"/>
            <a:ext cx="6858000" cy="5821363"/>
          </a:xfrm>
        </p:spPr>
        <p:txBody>
          <a:bodyPr/>
          <a:lstStyle/>
          <a:p>
            <a:r>
              <a:rPr lang="en-US" sz="3200" smtClean="0"/>
              <a:t>Line that intersects two faces</a:t>
            </a:r>
          </a:p>
        </p:txBody>
      </p:sp>
      <p:sp>
        <p:nvSpPr>
          <p:cNvPr id="20483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B09610A-EDE5-426A-9587-D3A0C9414253}" type="datetime8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6/21/1829 10:54 AM</a:t>
            </a:fld>
            <a:endParaRPr lang="en-US"/>
          </a:p>
        </p:txBody>
      </p:sp>
      <p:sp>
        <p:nvSpPr>
          <p:cNvPr id="20484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SQUARE/KANSAKAR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2133600" y="0"/>
            <a:ext cx="0" cy="6934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Cube 5"/>
          <p:cNvSpPr/>
          <p:nvPr/>
        </p:nvSpPr>
        <p:spPr>
          <a:xfrm>
            <a:off x="4114800" y="2133600"/>
            <a:ext cx="2286000" cy="3200400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0488" name="Line 8"/>
          <p:cNvSpPr>
            <a:spLocks noChangeShapeType="1"/>
          </p:cNvSpPr>
          <p:nvPr/>
        </p:nvSpPr>
        <p:spPr bwMode="auto">
          <a:xfrm>
            <a:off x="4114800" y="2667000"/>
            <a:ext cx="16764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457200"/>
            <a:ext cx="2362200" cy="2030413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z="4000" b="1" cap="none" smtClean="0"/>
              <a:t>VERTEX</a:t>
            </a:r>
          </a:p>
        </p:txBody>
      </p:sp>
      <p:sp>
        <p:nvSpPr>
          <p:cNvPr id="40963" name="Content Placeholder 2"/>
          <p:cNvSpPr>
            <a:spLocks noGrp="1"/>
          </p:cNvSpPr>
          <p:nvPr>
            <p:ph idx="4294967295"/>
          </p:nvPr>
        </p:nvSpPr>
        <p:spPr>
          <a:xfrm>
            <a:off x="2133600" y="304800"/>
            <a:ext cx="6858000" cy="5821363"/>
          </a:xfrm>
        </p:spPr>
        <p:txBody>
          <a:bodyPr/>
          <a:lstStyle/>
          <a:p>
            <a:r>
              <a:rPr lang="en-US" sz="3200" smtClean="0"/>
              <a:t>Point that intersects two edges</a:t>
            </a:r>
          </a:p>
        </p:txBody>
      </p:sp>
      <p:sp>
        <p:nvSpPr>
          <p:cNvPr id="40964" name="Date Placeholder 3"/>
          <p:cNvSpPr txBox="1">
            <a:spLocks noGrp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fld id="{781DE8AE-88A2-4AAE-B862-F234BC486C73}" type="datetime8">
              <a:rPr lang="en-US" sz="1200">
                <a:solidFill>
                  <a:schemeClr val="tx2"/>
                </a:solidFill>
                <a:latin typeface="Century Gothic" pitchFamily="34" charset="0"/>
              </a:rPr>
              <a:pPr/>
              <a:t>6/21/1829 10:54 AM</a:t>
            </a:fld>
            <a:endParaRPr lang="en-US" sz="1200">
              <a:solidFill>
                <a:schemeClr val="tx2"/>
              </a:solidFill>
              <a:latin typeface="Century Gothic" pitchFamily="34" charset="0"/>
            </a:endParaRPr>
          </a:p>
        </p:txBody>
      </p:sp>
      <p:sp>
        <p:nvSpPr>
          <p:cNvPr id="40965" name="Footer Placeholder 4"/>
          <p:cNvSpPr txBox="1">
            <a:spLocks noGrp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tx2"/>
                </a:solidFill>
                <a:latin typeface="Century Gothic" pitchFamily="34" charset="0"/>
              </a:rPr>
              <a:t>SQUARE/KANSAKAR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2133600" y="0"/>
            <a:ext cx="0" cy="6934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Cube 5"/>
          <p:cNvSpPr/>
          <p:nvPr/>
        </p:nvSpPr>
        <p:spPr>
          <a:xfrm>
            <a:off x="4114800" y="2133600"/>
            <a:ext cx="2286000" cy="3200400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0968" name="Oval 8"/>
          <p:cNvSpPr>
            <a:spLocks noChangeArrowheads="1"/>
          </p:cNvSpPr>
          <p:nvPr/>
        </p:nvSpPr>
        <p:spPr bwMode="auto">
          <a:xfrm>
            <a:off x="4038600" y="2590800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52400" y="407988"/>
            <a:ext cx="2438400" cy="20304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4000" b="1" dirty="0" smtClean="0">
                <a:solidFill>
                  <a:schemeClr val="accent1">
                    <a:lumMod val="75000"/>
                  </a:schemeClr>
                </a:solidFill>
              </a:rPr>
              <a:t>Slant</a:t>
            </a:r>
            <a:endParaRPr lang="en-US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1507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757D0C6-9B1E-43D0-A474-1357FBCF7053}" type="datetime8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6/21/1829 10:54 AM</a:t>
            </a:fld>
            <a:endParaRPr lang="en-US"/>
          </a:p>
        </p:txBody>
      </p:sp>
      <p:sp>
        <p:nvSpPr>
          <p:cNvPr id="21508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SQUARE/KANSAKAR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2133600" y="0"/>
            <a:ext cx="0" cy="6934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an 7"/>
          <p:cNvSpPr/>
          <p:nvPr/>
        </p:nvSpPr>
        <p:spPr>
          <a:xfrm>
            <a:off x="2362200" y="2701925"/>
            <a:ext cx="1905000" cy="2146300"/>
          </a:xfrm>
          <a:custGeom>
            <a:avLst/>
            <a:gdLst>
              <a:gd name="connsiteX0" fmla="*/ 0 w 1905000"/>
              <a:gd name="connsiteY0" fmla="*/ 238125 h 2286000"/>
              <a:gd name="connsiteX1" fmla="*/ 952500 w 1905000"/>
              <a:gd name="connsiteY1" fmla="*/ 476250 h 2286000"/>
              <a:gd name="connsiteX2" fmla="*/ 1905000 w 1905000"/>
              <a:gd name="connsiteY2" fmla="*/ 238125 h 2286000"/>
              <a:gd name="connsiteX3" fmla="*/ 1905000 w 1905000"/>
              <a:gd name="connsiteY3" fmla="*/ 2047875 h 2286000"/>
              <a:gd name="connsiteX4" fmla="*/ 952500 w 1905000"/>
              <a:gd name="connsiteY4" fmla="*/ 2286000 h 2286000"/>
              <a:gd name="connsiteX5" fmla="*/ 0 w 1905000"/>
              <a:gd name="connsiteY5" fmla="*/ 2047875 h 2286000"/>
              <a:gd name="connsiteX6" fmla="*/ 0 w 1905000"/>
              <a:gd name="connsiteY6" fmla="*/ 238125 h 2286000"/>
              <a:gd name="connsiteX0" fmla="*/ 0 w 1905000"/>
              <a:gd name="connsiteY0" fmla="*/ 238125 h 2286000"/>
              <a:gd name="connsiteX1" fmla="*/ 952500 w 1905000"/>
              <a:gd name="connsiteY1" fmla="*/ 0 h 2286000"/>
              <a:gd name="connsiteX2" fmla="*/ 1905000 w 1905000"/>
              <a:gd name="connsiteY2" fmla="*/ 238125 h 2286000"/>
              <a:gd name="connsiteX3" fmla="*/ 952500 w 1905000"/>
              <a:gd name="connsiteY3" fmla="*/ 476250 h 2286000"/>
              <a:gd name="connsiteX4" fmla="*/ 0 w 1905000"/>
              <a:gd name="connsiteY4" fmla="*/ 238125 h 2286000"/>
              <a:gd name="connsiteX0" fmla="*/ 1905000 w 1905000"/>
              <a:gd name="connsiteY0" fmla="*/ 238125 h 2286000"/>
              <a:gd name="connsiteX1" fmla="*/ 952500 w 1905000"/>
              <a:gd name="connsiteY1" fmla="*/ 476250 h 2286000"/>
              <a:gd name="connsiteX2" fmla="*/ 0 w 1905000"/>
              <a:gd name="connsiteY2" fmla="*/ 238125 h 2286000"/>
              <a:gd name="connsiteX3" fmla="*/ 952500 w 1905000"/>
              <a:gd name="connsiteY3" fmla="*/ 0 h 2286000"/>
              <a:gd name="connsiteX4" fmla="*/ 1905000 w 1905000"/>
              <a:gd name="connsiteY4" fmla="*/ 238125 h 2286000"/>
              <a:gd name="connsiteX5" fmla="*/ 1905000 w 1905000"/>
              <a:gd name="connsiteY5" fmla="*/ 2047875 h 2286000"/>
              <a:gd name="connsiteX6" fmla="*/ 952500 w 1905000"/>
              <a:gd name="connsiteY6" fmla="*/ 2286000 h 2286000"/>
              <a:gd name="connsiteX7" fmla="*/ 0 w 1905000"/>
              <a:gd name="connsiteY7" fmla="*/ 2047875 h 2286000"/>
              <a:gd name="connsiteX8" fmla="*/ 0 w 1905000"/>
              <a:gd name="connsiteY8" fmla="*/ 238125 h 2286000"/>
              <a:gd name="connsiteX0" fmla="*/ 9 w 1905009"/>
              <a:gd name="connsiteY0" fmla="*/ 238125 h 2286000"/>
              <a:gd name="connsiteX1" fmla="*/ 952509 w 1905009"/>
              <a:gd name="connsiteY1" fmla="*/ 476250 h 2286000"/>
              <a:gd name="connsiteX2" fmla="*/ 1905009 w 1905009"/>
              <a:gd name="connsiteY2" fmla="*/ 238125 h 2286000"/>
              <a:gd name="connsiteX3" fmla="*/ 1905009 w 1905009"/>
              <a:gd name="connsiteY3" fmla="*/ 2047875 h 2286000"/>
              <a:gd name="connsiteX4" fmla="*/ 952509 w 1905009"/>
              <a:gd name="connsiteY4" fmla="*/ 2286000 h 2286000"/>
              <a:gd name="connsiteX5" fmla="*/ 9 w 1905009"/>
              <a:gd name="connsiteY5" fmla="*/ 2047875 h 2286000"/>
              <a:gd name="connsiteX6" fmla="*/ 9 w 1905009"/>
              <a:gd name="connsiteY6" fmla="*/ 238125 h 2286000"/>
              <a:gd name="connsiteX0" fmla="*/ 9 w 1905009"/>
              <a:gd name="connsiteY0" fmla="*/ 238125 h 2286000"/>
              <a:gd name="connsiteX1" fmla="*/ 952509 w 1905009"/>
              <a:gd name="connsiteY1" fmla="*/ 0 h 2286000"/>
              <a:gd name="connsiteX2" fmla="*/ 1905009 w 1905009"/>
              <a:gd name="connsiteY2" fmla="*/ 238125 h 2286000"/>
              <a:gd name="connsiteX3" fmla="*/ 952509 w 1905009"/>
              <a:gd name="connsiteY3" fmla="*/ 476250 h 2286000"/>
              <a:gd name="connsiteX4" fmla="*/ 9 w 1905009"/>
              <a:gd name="connsiteY4" fmla="*/ 238125 h 2286000"/>
              <a:gd name="connsiteX0" fmla="*/ 1905009 w 1905009"/>
              <a:gd name="connsiteY0" fmla="*/ 238125 h 2286000"/>
              <a:gd name="connsiteX1" fmla="*/ 952509 w 1905009"/>
              <a:gd name="connsiteY1" fmla="*/ 476250 h 2286000"/>
              <a:gd name="connsiteX2" fmla="*/ 9 w 1905009"/>
              <a:gd name="connsiteY2" fmla="*/ 238125 h 2286000"/>
              <a:gd name="connsiteX3" fmla="*/ 966364 w 1905009"/>
              <a:gd name="connsiteY3" fmla="*/ 221673 h 2286000"/>
              <a:gd name="connsiteX4" fmla="*/ 1905009 w 1905009"/>
              <a:gd name="connsiteY4" fmla="*/ 238125 h 2286000"/>
              <a:gd name="connsiteX5" fmla="*/ 1905009 w 1905009"/>
              <a:gd name="connsiteY5" fmla="*/ 2047875 h 2286000"/>
              <a:gd name="connsiteX6" fmla="*/ 952509 w 1905009"/>
              <a:gd name="connsiteY6" fmla="*/ 2286000 h 2286000"/>
              <a:gd name="connsiteX7" fmla="*/ 9 w 1905009"/>
              <a:gd name="connsiteY7" fmla="*/ 2047875 h 2286000"/>
              <a:gd name="connsiteX8" fmla="*/ 9 w 1905009"/>
              <a:gd name="connsiteY8" fmla="*/ 238125 h 2286000"/>
              <a:gd name="connsiteX0" fmla="*/ 36 w 1905036"/>
              <a:gd name="connsiteY0" fmla="*/ 67493 h 2115368"/>
              <a:gd name="connsiteX1" fmla="*/ 952536 w 1905036"/>
              <a:gd name="connsiteY1" fmla="*/ 305618 h 2115368"/>
              <a:gd name="connsiteX2" fmla="*/ 1905036 w 1905036"/>
              <a:gd name="connsiteY2" fmla="*/ 67493 h 2115368"/>
              <a:gd name="connsiteX3" fmla="*/ 1905036 w 1905036"/>
              <a:gd name="connsiteY3" fmla="*/ 1877243 h 2115368"/>
              <a:gd name="connsiteX4" fmla="*/ 952536 w 1905036"/>
              <a:gd name="connsiteY4" fmla="*/ 2115368 h 2115368"/>
              <a:gd name="connsiteX5" fmla="*/ 36 w 1905036"/>
              <a:gd name="connsiteY5" fmla="*/ 1877243 h 2115368"/>
              <a:gd name="connsiteX6" fmla="*/ 36 w 1905036"/>
              <a:gd name="connsiteY6" fmla="*/ 67493 h 2115368"/>
              <a:gd name="connsiteX0" fmla="*/ 36 w 1905036"/>
              <a:gd name="connsiteY0" fmla="*/ 67493 h 2115368"/>
              <a:gd name="connsiteX1" fmla="*/ 980245 w 1905036"/>
              <a:gd name="connsiteY1" fmla="*/ 37187 h 2115368"/>
              <a:gd name="connsiteX2" fmla="*/ 1905036 w 1905036"/>
              <a:gd name="connsiteY2" fmla="*/ 67493 h 2115368"/>
              <a:gd name="connsiteX3" fmla="*/ 952536 w 1905036"/>
              <a:gd name="connsiteY3" fmla="*/ 305618 h 2115368"/>
              <a:gd name="connsiteX4" fmla="*/ 36 w 1905036"/>
              <a:gd name="connsiteY4" fmla="*/ 67493 h 2115368"/>
              <a:gd name="connsiteX0" fmla="*/ 1905036 w 1905036"/>
              <a:gd name="connsiteY0" fmla="*/ 67493 h 2115368"/>
              <a:gd name="connsiteX1" fmla="*/ 952536 w 1905036"/>
              <a:gd name="connsiteY1" fmla="*/ 305618 h 2115368"/>
              <a:gd name="connsiteX2" fmla="*/ 36 w 1905036"/>
              <a:gd name="connsiteY2" fmla="*/ 67493 h 2115368"/>
              <a:gd name="connsiteX3" fmla="*/ 966391 w 1905036"/>
              <a:gd name="connsiteY3" fmla="*/ 51041 h 2115368"/>
              <a:gd name="connsiteX4" fmla="*/ 1905036 w 1905036"/>
              <a:gd name="connsiteY4" fmla="*/ 67493 h 2115368"/>
              <a:gd name="connsiteX5" fmla="*/ 1905036 w 1905036"/>
              <a:gd name="connsiteY5" fmla="*/ 1877243 h 2115368"/>
              <a:gd name="connsiteX6" fmla="*/ 952536 w 1905036"/>
              <a:gd name="connsiteY6" fmla="*/ 2115368 h 2115368"/>
              <a:gd name="connsiteX7" fmla="*/ 36 w 1905036"/>
              <a:gd name="connsiteY7" fmla="*/ 1877243 h 2115368"/>
              <a:gd name="connsiteX8" fmla="*/ 36 w 1905036"/>
              <a:gd name="connsiteY8" fmla="*/ 67493 h 2115368"/>
              <a:gd name="connsiteX0" fmla="*/ 36 w 1905036"/>
              <a:gd name="connsiteY0" fmla="*/ 67493 h 2115368"/>
              <a:gd name="connsiteX1" fmla="*/ 952536 w 1905036"/>
              <a:gd name="connsiteY1" fmla="*/ 305618 h 2115368"/>
              <a:gd name="connsiteX2" fmla="*/ 1905036 w 1905036"/>
              <a:gd name="connsiteY2" fmla="*/ 67493 h 2115368"/>
              <a:gd name="connsiteX3" fmla="*/ 1905036 w 1905036"/>
              <a:gd name="connsiteY3" fmla="*/ 1877243 h 2115368"/>
              <a:gd name="connsiteX4" fmla="*/ 952536 w 1905036"/>
              <a:gd name="connsiteY4" fmla="*/ 2115368 h 2115368"/>
              <a:gd name="connsiteX5" fmla="*/ 36 w 1905036"/>
              <a:gd name="connsiteY5" fmla="*/ 1877243 h 2115368"/>
              <a:gd name="connsiteX6" fmla="*/ 36 w 1905036"/>
              <a:gd name="connsiteY6" fmla="*/ 67493 h 2115368"/>
              <a:gd name="connsiteX0" fmla="*/ 36 w 1905036"/>
              <a:gd name="connsiteY0" fmla="*/ 67493 h 2115368"/>
              <a:gd name="connsiteX1" fmla="*/ 980245 w 1905036"/>
              <a:gd name="connsiteY1" fmla="*/ 37187 h 2115368"/>
              <a:gd name="connsiteX2" fmla="*/ 1905036 w 1905036"/>
              <a:gd name="connsiteY2" fmla="*/ 67493 h 2115368"/>
              <a:gd name="connsiteX3" fmla="*/ 952536 w 1905036"/>
              <a:gd name="connsiteY3" fmla="*/ 305618 h 2115368"/>
              <a:gd name="connsiteX4" fmla="*/ 36 w 1905036"/>
              <a:gd name="connsiteY4" fmla="*/ 67493 h 2115368"/>
              <a:gd name="connsiteX0" fmla="*/ 1905036 w 1905036"/>
              <a:gd name="connsiteY0" fmla="*/ 67493 h 2115368"/>
              <a:gd name="connsiteX1" fmla="*/ 952536 w 1905036"/>
              <a:gd name="connsiteY1" fmla="*/ 42382 h 2115368"/>
              <a:gd name="connsiteX2" fmla="*/ 36 w 1905036"/>
              <a:gd name="connsiteY2" fmla="*/ 67493 h 2115368"/>
              <a:gd name="connsiteX3" fmla="*/ 966391 w 1905036"/>
              <a:gd name="connsiteY3" fmla="*/ 51041 h 2115368"/>
              <a:gd name="connsiteX4" fmla="*/ 1905036 w 1905036"/>
              <a:gd name="connsiteY4" fmla="*/ 67493 h 2115368"/>
              <a:gd name="connsiteX5" fmla="*/ 1905036 w 1905036"/>
              <a:gd name="connsiteY5" fmla="*/ 1877243 h 2115368"/>
              <a:gd name="connsiteX6" fmla="*/ 952536 w 1905036"/>
              <a:gd name="connsiteY6" fmla="*/ 2115368 h 2115368"/>
              <a:gd name="connsiteX7" fmla="*/ 36 w 1905036"/>
              <a:gd name="connsiteY7" fmla="*/ 1877243 h 2115368"/>
              <a:gd name="connsiteX8" fmla="*/ 36 w 1905036"/>
              <a:gd name="connsiteY8" fmla="*/ 67493 h 2115368"/>
              <a:gd name="connsiteX0" fmla="*/ 36 w 1905036"/>
              <a:gd name="connsiteY0" fmla="*/ 67493 h 2115368"/>
              <a:gd name="connsiteX1" fmla="*/ 952536 w 1905036"/>
              <a:gd name="connsiteY1" fmla="*/ 305618 h 2115368"/>
              <a:gd name="connsiteX2" fmla="*/ 1905036 w 1905036"/>
              <a:gd name="connsiteY2" fmla="*/ 67493 h 2115368"/>
              <a:gd name="connsiteX3" fmla="*/ 1905036 w 1905036"/>
              <a:gd name="connsiteY3" fmla="*/ 1877243 h 2115368"/>
              <a:gd name="connsiteX4" fmla="*/ 952536 w 1905036"/>
              <a:gd name="connsiteY4" fmla="*/ 2115368 h 2115368"/>
              <a:gd name="connsiteX5" fmla="*/ 36 w 1905036"/>
              <a:gd name="connsiteY5" fmla="*/ 1877243 h 2115368"/>
              <a:gd name="connsiteX6" fmla="*/ 36 w 1905036"/>
              <a:gd name="connsiteY6" fmla="*/ 67493 h 2115368"/>
              <a:gd name="connsiteX0" fmla="*/ 36 w 1905036"/>
              <a:gd name="connsiteY0" fmla="*/ 67493 h 2115368"/>
              <a:gd name="connsiteX1" fmla="*/ 980245 w 1905036"/>
              <a:gd name="connsiteY1" fmla="*/ 37187 h 2115368"/>
              <a:gd name="connsiteX2" fmla="*/ 1905036 w 1905036"/>
              <a:gd name="connsiteY2" fmla="*/ 67493 h 2115368"/>
              <a:gd name="connsiteX3" fmla="*/ 952536 w 1905036"/>
              <a:gd name="connsiteY3" fmla="*/ 305618 h 2115368"/>
              <a:gd name="connsiteX4" fmla="*/ 36 w 1905036"/>
              <a:gd name="connsiteY4" fmla="*/ 67493 h 2115368"/>
              <a:gd name="connsiteX0" fmla="*/ 1905036 w 1905036"/>
              <a:gd name="connsiteY0" fmla="*/ 67493 h 2115368"/>
              <a:gd name="connsiteX1" fmla="*/ 952536 w 1905036"/>
              <a:gd name="connsiteY1" fmla="*/ 42382 h 2115368"/>
              <a:gd name="connsiteX2" fmla="*/ 36 w 1905036"/>
              <a:gd name="connsiteY2" fmla="*/ 67493 h 2115368"/>
              <a:gd name="connsiteX3" fmla="*/ 966391 w 1905036"/>
              <a:gd name="connsiteY3" fmla="*/ 51041 h 2115368"/>
              <a:gd name="connsiteX4" fmla="*/ 1905036 w 1905036"/>
              <a:gd name="connsiteY4" fmla="*/ 67493 h 2115368"/>
              <a:gd name="connsiteX5" fmla="*/ 1905036 w 1905036"/>
              <a:gd name="connsiteY5" fmla="*/ 1877243 h 2115368"/>
              <a:gd name="connsiteX6" fmla="*/ 952536 w 1905036"/>
              <a:gd name="connsiteY6" fmla="*/ 2115368 h 2115368"/>
              <a:gd name="connsiteX7" fmla="*/ 36 w 1905036"/>
              <a:gd name="connsiteY7" fmla="*/ 1877243 h 2115368"/>
              <a:gd name="connsiteX8" fmla="*/ 983708 w 1905036"/>
              <a:gd name="connsiteY8" fmla="*/ 25929 h 2115368"/>
              <a:gd name="connsiteX0" fmla="*/ 36 w 1905036"/>
              <a:gd name="connsiteY0" fmla="*/ 67493 h 2115368"/>
              <a:gd name="connsiteX1" fmla="*/ 952536 w 1905036"/>
              <a:gd name="connsiteY1" fmla="*/ 305618 h 2115368"/>
              <a:gd name="connsiteX2" fmla="*/ 1905036 w 1905036"/>
              <a:gd name="connsiteY2" fmla="*/ 67493 h 2115368"/>
              <a:gd name="connsiteX3" fmla="*/ 1905036 w 1905036"/>
              <a:gd name="connsiteY3" fmla="*/ 1877243 h 2115368"/>
              <a:gd name="connsiteX4" fmla="*/ 952536 w 1905036"/>
              <a:gd name="connsiteY4" fmla="*/ 2115368 h 2115368"/>
              <a:gd name="connsiteX5" fmla="*/ 36 w 1905036"/>
              <a:gd name="connsiteY5" fmla="*/ 1877243 h 2115368"/>
              <a:gd name="connsiteX6" fmla="*/ 36 w 1905036"/>
              <a:gd name="connsiteY6" fmla="*/ 67493 h 2115368"/>
              <a:gd name="connsiteX0" fmla="*/ 36 w 1905036"/>
              <a:gd name="connsiteY0" fmla="*/ 67493 h 2115368"/>
              <a:gd name="connsiteX1" fmla="*/ 980245 w 1905036"/>
              <a:gd name="connsiteY1" fmla="*/ 37187 h 2115368"/>
              <a:gd name="connsiteX2" fmla="*/ 1905036 w 1905036"/>
              <a:gd name="connsiteY2" fmla="*/ 67493 h 2115368"/>
              <a:gd name="connsiteX3" fmla="*/ 952536 w 1905036"/>
              <a:gd name="connsiteY3" fmla="*/ 305618 h 2115368"/>
              <a:gd name="connsiteX4" fmla="*/ 36 w 1905036"/>
              <a:gd name="connsiteY4" fmla="*/ 67493 h 2115368"/>
              <a:gd name="connsiteX0" fmla="*/ 1905036 w 1905036"/>
              <a:gd name="connsiteY0" fmla="*/ 67493 h 2115368"/>
              <a:gd name="connsiteX1" fmla="*/ 952536 w 1905036"/>
              <a:gd name="connsiteY1" fmla="*/ 42382 h 2115368"/>
              <a:gd name="connsiteX2" fmla="*/ 969854 w 1905036"/>
              <a:gd name="connsiteY2" fmla="*/ 25930 h 2115368"/>
              <a:gd name="connsiteX3" fmla="*/ 966391 w 1905036"/>
              <a:gd name="connsiteY3" fmla="*/ 51041 h 2115368"/>
              <a:gd name="connsiteX4" fmla="*/ 1905036 w 1905036"/>
              <a:gd name="connsiteY4" fmla="*/ 67493 h 2115368"/>
              <a:gd name="connsiteX5" fmla="*/ 1905036 w 1905036"/>
              <a:gd name="connsiteY5" fmla="*/ 1877243 h 2115368"/>
              <a:gd name="connsiteX6" fmla="*/ 952536 w 1905036"/>
              <a:gd name="connsiteY6" fmla="*/ 2115368 h 2115368"/>
              <a:gd name="connsiteX7" fmla="*/ 36 w 1905036"/>
              <a:gd name="connsiteY7" fmla="*/ 1877243 h 2115368"/>
              <a:gd name="connsiteX8" fmla="*/ 983708 w 1905036"/>
              <a:gd name="connsiteY8" fmla="*/ 25929 h 2115368"/>
              <a:gd name="connsiteX0" fmla="*/ 0 w 1905000"/>
              <a:gd name="connsiteY0" fmla="*/ 65576 h 2113451"/>
              <a:gd name="connsiteX1" fmla="*/ 952500 w 1905000"/>
              <a:gd name="connsiteY1" fmla="*/ 303701 h 2113451"/>
              <a:gd name="connsiteX2" fmla="*/ 1905000 w 1905000"/>
              <a:gd name="connsiteY2" fmla="*/ 65576 h 2113451"/>
              <a:gd name="connsiteX3" fmla="*/ 1905000 w 1905000"/>
              <a:gd name="connsiteY3" fmla="*/ 1875326 h 2113451"/>
              <a:gd name="connsiteX4" fmla="*/ 952500 w 1905000"/>
              <a:gd name="connsiteY4" fmla="*/ 2113451 h 2113451"/>
              <a:gd name="connsiteX5" fmla="*/ 0 w 1905000"/>
              <a:gd name="connsiteY5" fmla="*/ 1875326 h 2113451"/>
              <a:gd name="connsiteX6" fmla="*/ 0 w 1905000"/>
              <a:gd name="connsiteY6" fmla="*/ 65576 h 2113451"/>
              <a:gd name="connsiteX0" fmla="*/ 983673 w 1905000"/>
              <a:gd name="connsiteY0" fmla="*/ 24013 h 2113451"/>
              <a:gd name="connsiteX1" fmla="*/ 980209 w 1905000"/>
              <a:gd name="connsiteY1" fmla="*/ 35270 h 2113451"/>
              <a:gd name="connsiteX2" fmla="*/ 1905000 w 1905000"/>
              <a:gd name="connsiteY2" fmla="*/ 65576 h 2113451"/>
              <a:gd name="connsiteX3" fmla="*/ 952500 w 1905000"/>
              <a:gd name="connsiteY3" fmla="*/ 303701 h 2113451"/>
              <a:gd name="connsiteX4" fmla="*/ 983673 w 1905000"/>
              <a:gd name="connsiteY4" fmla="*/ 24013 h 2113451"/>
              <a:gd name="connsiteX0" fmla="*/ 1905000 w 1905000"/>
              <a:gd name="connsiteY0" fmla="*/ 65576 h 2113451"/>
              <a:gd name="connsiteX1" fmla="*/ 952500 w 1905000"/>
              <a:gd name="connsiteY1" fmla="*/ 40465 h 2113451"/>
              <a:gd name="connsiteX2" fmla="*/ 969818 w 1905000"/>
              <a:gd name="connsiteY2" fmla="*/ 24013 h 2113451"/>
              <a:gd name="connsiteX3" fmla="*/ 966355 w 1905000"/>
              <a:gd name="connsiteY3" fmla="*/ 49124 h 2113451"/>
              <a:gd name="connsiteX4" fmla="*/ 1905000 w 1905000"/>
              <a:gd name="connsiteY4" fmla="*/ 65576 h 2113451"/>
              <a:gd name="connsiteX5" fmla="*/ 1905000 w 1905000"/>
              <a:gd name="connsiteY5" fmla="*/ 1875326 h 2113451"/>
              <a:gd name="connsiteX6" fmla="*/ 952500 w 1905000"/>
              <a:gd name="connsiteY6" fmla="*/ 2113451 h 2113451"/>
              <a:gd name="connsiteX7" fmla="*/ 0 w 1905000"/>
              <a:gd name="connsiteY7" fmla="*/ 1875326 h 2113451"/>
              <a:gd name="connsiteX8" fmla="*/ 983672 w 1905000"/>
              <a:gd name="connsiteY8" fmla="*/ 24012 h 2113451"/>
              <a:gd name="connsiteX0" fmla="*/ 969818 w 1905000"/>
              <a:gd name="connsiteY0" fmla="*/ 37867 h 2113451"/>
              <a:gd name="connsiteX1" fmla="*/ 952500 w 1905000"/>
              <a:gd name="connsiteY1" fmla="*/ 303701 h 2113451"/>
              <a:gd name="connsiteX2" fmla="*/ 1905000 w 1905000"/>
              <a:gd name="connsiteY2" fmla="*/ 65576 h 2113451"/>
              <a:gd name="connsiteX3" fmla="*/ 1905000 w 1905000"/>
              <a:gd name="connsiteY3" fmla="*/ 1875326 h 2113451"/>
              <a:gd name="connsiteX4" fmla="*/ 952500 w 1905000"/>
              <a:gd name="connsiteY4" fmla="*/ 2113451 h 2113451"/>
              <a:gd name="connsiteX5" fmla="*/ 0 w 1905000"/>
              <a:gd name="connsiteY5" fmla="*/ 1875326 h 2113451"/>
              <a:gd name="connsiteX6" fmla="*/ 969818 w 1905000"/>
              <a:gd name="connsiteY6" fmla="*/ 37867 h 2113451"/>
              <a:gd name="connsiteX0" fmla="*/ 983673 w 1905000"/>
              <a:gd name="connsiteY0" fmla="*/ 24013 h 2113451"/>
              <a:gd name="connsiteX1" fmla="*/ 980209 w 1905000"/>
              <a:gd name="connsiteY1" fmla="*/ 35270 h 2113451"/>
              <a:gd name="connsiteX2" fmla="*/ 1905000 w 1905000"/>
              <a:gd name="connsiteY2" fmla="*/ 65576 h 2113451"/>
              <a:gd name="connsiteX3" fmla="*/ 952500 w 1905000"/>
              <a:gd name="connsiteY3" fmla="*/ 303701 h 2113451"/>
              <a:gd name="connsiteX4" fmla="*/ 983673 w 1905000"/>
              <a:gd name="connsiteY4" fmla="*/ 24013 h 2113451"/>
              <a:gd name="connsiteX0" fmla="*/ 1905000 w 1905000"/>
              <a:gd name="connsiteY0" fmla="*/ 65576 h 2113451"/>
              <a:gd name="connsiteX1" fmla="*/ 952500 w 1905000"/>
              <a:gd name="connsiteY1" fmla="*/ 40465 h 2113451"/>
              <a:gd name="connsiteX2" fmla="*/ 969818 w 1905000"/>
              <a:gd name="connsiteY2" fmla="*/ 24013 h 2113451"/>
              <a:gd name="connsiteX3" fmla="*/ 966355 w 1905000"/>
              <a:gd name="connsiteY3" fmla="*/ 49124 h 2113451"/>
              <a:gd name="connsiteX4" fmla="*/ 1905000 w 1905000"/>
              <a:gd name="connsiteY4" fmla="*/ 65576 h 2113451"/>
              <a:gd name="connsiteX5" fmla="*/ 1905000 w 1905000"/>
              <a:gd name="connsiteY5" fmla="*/ 1875326 h 2113451"/>
              <a:gd name="connsiteX6" fmla="*/ 952500 w 1905000"/>
              <a:gd name="connsiteY6" fmla="*/ 2113451 h 2113451"/>
              <a:gd name="connsiteX7" fmla="*/ 0 w 1905000"/>
              <a:gd name="connsiteY7" fmla="*/ 1875326 h 2113451"/>
              <a:gd name="connsiteX8" fmla="*/ 983672 w 1905000"/>
              <a:gd name="connsiteY8" fmla="*/ 24012 h 2113451"/>
              <a:gd name="connsiteX0" fmla="*/ 969818 w 1905000"/>
              <a:gd name="connsiteY0" fmla="*/ 55199 h 2130783"/>
              <a:gd name="connsiteX1" fmla="*/ 952500 w 1905000"/>
              <a:gd name="connsiteY1" fmla="*/ 321033 h 2130783"/>
              <a:gd name="connsiteX2" fmla="*/ 1905000 w 1905000"/>
              <a:gd name="connsiteY2" fmla="*/ 82908 h 2130783"/>
              <a:gd name="connsiteX3" fmla="*/ 1905000 w 1905000"/>
              <a:gd name="connsiteY3" fmla="*/ 1892658 h 2130783"/>
              <a:gd name="connsiteX4" fmla="*/ 952500 w 1905000"/>
              <a:gd name="connsiteY4" fmla="*/ 2130783 h 2130783"/>
              <a:gd name="connsiteX5" fmla="*/ 0 w 1905000"/>
              <a:gd name="connsiteY5" fmla="*/ 1892658 h 2130783"/>
              <a:gd name="connsiteX6" fmla="*/ 969818 w 1905000"/>
              <a:gd name="connsiteY6" fmla="*/ 55199 h 2130783"/>
              <a:gd name="connsiteX0" fmla="*/ 983673 w 1905000"/>
              <a:gd name="connsiteY0" fmla="*/ 41345 h 2130783"/>
              <a:gd name="connsiteX1" fmla="*/ 980209 w 1905000"/>
              <a:gd name="connsiteY1" fmla="*/ 52602 h 2130783"/>
              <a:gd name="connsiteX2" fmla="*/ 1905000 w 1905000"/>
              <a:gd name="connsiteY2" fmla="*/ 82908 h 2130783"/>
              <a:gd name="connsiteX3" fmla="*/ 952500 w 1905000"/>
              <a:gd name="connsiteY3" fmla="*/ 321033 h 2130783"/>
              <a:gd name="connsiteX4" fmla="*/ 983673 w 1905000"/>
              <a:gd name="connsiteY4" fmla="*/ 41345 h 2130783"/>
              <a:gd name="connsiteX0" fmla="*/ 1905000 w 1905000"/>
              <a:gd name="connsiteY0" fmla="*/ 82908 h 2130783"/>
              <a:gd name="connsiteX1" fmla="*/ 952500 w 1905000"/>
              <a:gd name="connsiteY1" fmla="*/ 57797 h 2130783"/>
              <a:gd name="connsiteX2" fmla="*/ 969818 w 1905000"/>
              <a:gd name="connsiteY2" fmla="*/ 41345 h 2130783"/>
              <a:gd name="connsiteX3" fmla="*/ 966355 w 1905000"/>
              <a:gd name="connsiteY3" fmla="*/ 66456 h 2130783"/>
              <a:gd name="connsiteX4" fmla="*/ 990600 w 1905000"/>
              <a:gd name="connsiteY4" fmla="*/ 55199 h 2130783"/>
              <a:gd name="connsiteX5" fmla="*/ 1905000 w 1905000"/>
              <a:gd name="connsiteY5" fmla="*/ 1892658 h 2130783"/>
              <a:gd name="connsiteX6" fmla="*/ 952500 w 1905000"/>
              <a:gd name="connsiteY6" fmla="*/ 2130783 h 2130783"/>
              <a:gd name="connsiteX7" fmla="*/ 0 w 1905000"/>
              <a:gd name="connsiteY7" fmla="*/ 1892658 h 2130783"/>
              <a:gd name="connsiteX8" fmla="*/ 983672 w 1905000"/>
              <a:gd name="connsiteY8" fmla="*/ 41344 h 2130783"/>
              <a:gd name="connsiteX0" fmla="*/ 969818 w 1905000"/>
              <a:gd name="connsiteY0" fmla="*/ 55199 h 2130783"/>
              <a:gd name="connsiteX1" fmla="*/ 952500 w 1905000"/>
              <a:gd name="connsiteY1" fmla="*/ 321033 h 2130783"/>
              <a:gd name="connsiteX2" fmla="*/ 1905000 w 1905000"/>
              <a:gd name="connsiteY2" fmla="*/ 82908 h 2130783"/>
              <a:gd name="connsiteX3" fmla="*/ 1905000 w 1905000"/>
              <a:gd name="connsiteY3" fmla="*/ 1892658 h 2130783"/>
              <a:gd name="connsiteX4" fmla="*/ 952500 w 1905000"/>
              <a:gd name="connsiteY4" fmla="*/ 2130783 h 2130783"/>
              <a:gd name="connsiteX5" fmla="*/ 0 w 1905000"/>
              <a:gd name="connsiteY5" fmla="*/ 1892658 h 2130783"/>
              <a:gd name="connsiteX6" fmla="*/ 969818 w 1905000"/>
              <a:gd name="connsiteY6" fmla="*/ 55199 h 2130783"/>
              <a:gd name="connsiteX0" fmla="*/ 983673 w 1905000"/>
              <a:gd name="connsiteY0" fmla="*/ 41345 h 2130783"/>
              <a:gd name="connsiteX1" fmla="*/ 980209 w 1905000"/>
              <a:gd name="connsiteY1" fmla="*/ 52602 h 2130783"/>
              <a:gd name="connsiteX2" fmla="*/ 1905000 w 1905000"/>
              <a:gd name="connsiteY2" fmla="*/ 82908 h 2130783"/>
              <a:gd name="connsiteX3" fmla="*/ 952500 w 1905000"/>
              <a:gd name="connsiteY3" fmla="*/ 321033 h 2130783"/>
              <a:gd name="connsiteX4" fmla="*/ 983673 w 1905000"/>
              <a:gd name="connsiteY4" fmla="*/ 41345 h 2130783"/>
              <a:gd name="connsiteX0" fmla="*/ 1046018 w 1905000"/>
              <a:gd name="connsiteY0" fmla="*/ 27490 h 2130783"/>
              <a:gd name="connsiteX1" fmla="*/ 952500 w 1905000"/>
              <a:gd name="connsiteY1" fmla="*/ 57797 h 2130783"/>
              <a:gd name="connsiteX2" fmla="*/ 969818 w 1905000"/>
              <a:gd name="connsiteY2" fmla="*/ 41345 h 2130783"/>
              <a:gd name="connsiteX3" fmla="*/ 966355 w 1905000"/>
              <a:gd name="connsiteY3" fmla="*/ 66456 h 2130783"/>
              <a:gd name="connsiteX4" fmla="*/ 990600 w 1905000"/>
              <a:gd name="connsiteY4" fmla="*/ 55199 h 2130783"/>
              <a:gd name="connsiteX5" fmla="*/ 1905000 w 1905000"/>
              <a:gd name="connsiteY5" fmla="*/ 1892658 h 2130783"/>
              <a:gd name="connsiteX6" fmla="*/ 952500 w 1905000"/>
              <a:gd name="connsiteY6" fmla="*/ 2130783 h 2130783"/>
              <a:gd name="connsiteX7" fmla="*/ 0 w 1905000"/>
              <a:gd name="connsiteY7" fmla="*/ 1892658 h 2130783"/>
              <a:gd name="connsiteX8" fmla="*/ 983672 w 1905000"/>
              <a:gd name="connsiteY8" fmla="*/ 41344 h 2130783"/>
              <a:gd name="connsiteX0" fmla="*/ 969818 w 1905000"/>
              <a:gd name="connsiteY0" fmla="*/ 69521 h 2145105"/>
              <a:gd name="connsiteX1" fmla="*/ 952500 w 1905000"/>
              <a:gd name="connsiteY1" fmla="*/ 335355 h 2145105"/>
              <a:gd name="connsiteX2" fmla="*/ 1905000 w 1905000"/>
              <a:gd name="connsiteY2" fmla="*/ 97230 h 2145105"/>
              <a:gd name="connsiteX3" fmla="*/ 1905000 w 1905000"/>
              <a:gd name="connsiteY3" fmla="*/ 1906980 h 2145105"/>
              <a:gd name="connsiteX4" fmla="*/ 952500 w 1905000"/>
              <a:gd name="connsiteY4" fmla="*/ 2145105 h 2145105"/>
              <a:gd name="connsiteX5" fmla="*/ 0 w 1905000"/>
              <a:gd name="connsiteY5" fmla="*/ 1906980 h 2145105"/>
              <a:gd name="connsiteX6" fmla="*/ 969818 w 1905000"/>
              <a:gd name="connsiteY6" fmla="*/ 69521 h 2145105"/>
              <a:gd name="connsiteX0" fmla="*/ 983673 w 1905000"/>
              <a:gd name="connsiteY0" fmla="*/ 55667 h 2145105"/>
              <a:gd name="connsiteX1" fmla="*/ 980209 w 1905000"/>
              <a:gd name="connsiteY1" fmla="*/ 66924 h 2145105"/>
              <a:gd name="connsiteX2" fmla="*/ 1032164 w 1905000"/>
              <a:gd name="connsiteY2" fmla="*/ 55667 h 2145105"/>
              <a:gd name="connsiteX3" fmla="*/ 952500 w 1905000"/>
              <a:gd name="connsiteY3" fmla="*/ 335355 h 2145105"/>
              <a:gd name="connsiteX4" fmla="*/ 983673 w 1905000"/>
              <a:gd name="connsiteY4" fmla="*/ 55667 h 2145105"/>
              <a:gd name="connsiteX0" fmla="*/ 1046018 w 1905000"/>
              <a:gd name="connsiteY0" fmla="*/ 41812 h 2145105"/>
              <a:gd name="connsiteX1" fmla="*/ 952500 w 1905000"/>
              <a:gd name="connsiteY1" fmla="*/ 72119 h 2145105"/>
              <a:gd name="connsiteX2" fmla="*/ 969818 w 1905000"/>
              <a:gd name="connsiteY2" fmla="*/ 55667 h 2145105"/>
              <a:gd name="connsiteX3" fmla="*/ 966355 w 1905000"/>
              <a:gd name="connsiteY3" fmla="*/ 80778 h 2145105"/>
              <a:gd name="connsiteX4" fmla="*/ 990600 w 1905000"/>
              <a:gd name="connsiteY4" fmla="*/ 69521 h 2145105"/>
              <a:gd name="connsiteX5" fmla="*/ 1905000 w 1905000"/>
              <a:gd name="connsiteY5" fmla="*/ 1906980 h 2145105"/>
              <a:gd name="connsiteX6" fmla="*/ 952500 w 1905000"/>
              <a:gd name="connsiteY6" fmla="*/ 2145105 h 2145105"/>
              <a:gd name="connsiteX7" fmla="*/ 0 w 1905000"/>
              <a:gd name="connsiteY7" fmla="*/ 1906980 h 2145105"/>
              <a:gd name="connsiteX8" fmla="*/ 983672 w 1905000"/>
              <a:gd name="connsiteY8" fmla="*/ 55666 h 2145105"/>
              <a:gd name="connsiteX0" fmla="*/ 969818 w 1905000"/>
              <a:gd name="connsiteY0" fmla="*/ 69521 h 2145105"/>
              <a:gd name="connsiteX1" fmla="*/ 952500 w 1905000"/>
              <a:gd name="connsiteY1" fmla="*/ 335355 h 2145105"/>
              <a:gd name="connsiteX2" fmla="*/ 949037 w 1905000"/>
              <a:gd name="connsiteY2" fmla="*/ 14103 h 2145105"/>
              <a:gd name="connsiteX3" fmla="*/ 1905000 w 1905000"/>
              <a:gd name="connsiteY3" fmla="*/ 1906980 h 2145105"/>
              <a:gd name="connsiteX4" fmla="*/ 952500 w 1905000"/>
              <a:gd name="connsiteY4" fmla="*/ 2145105 h 2145105"/>
              <a:gd name="connsiteX5" fmla="*/ 0 w 1905000"/>
              <a:gd name="connsiteY5" fmla="*/ 1906980 h 2145105"/>
              <a:gd name="connsiteX6" fmla="*/ 969818 w 1905000"/>
              <a:gd name="connsiteY6" fmla="*/ 69521 h 2145105"/>
              <a:gd name="connsiteX0" fmla="*/ 983673 w 1905000"/>
              <a:gd name="connsiteY0" fmla="*/ 55667 h 2145105"/>
              <a:gd name="connsiteX1" fmla="*/ 980209 w 1905000"/>
              <a:gd name="connsiteY1" fmla="*/ 66924 h 2145105"/>
              <a:gd name="connsiteX2" fmla="*/ 1032164 w 1905000"/>
              <a:gd name="connsiteY2" fmla="*/ 55667 h 2145105"/>
              <a:gd name="connsiteX3" fmla="*/ 952500 w 1905000"/>
              <a:gd name="connsiteY3" fmla="*/ 335355 h 2145105"/>
              <a:gd name="connsiteX4" fmla="*/ 983673 w 1905000"/>
              <a:gd name="connsiteY4" fmla="*/ 55667 h 2145105"/>
              <a:gd name="connsiteX0" fmla="*/ 1046018 w 1905000"/>
              <a:gd name="connsiteY0" fmla="*/ 41812 h 2145105"/>
              <a:gd name="connsiteX1" fmla="*/ 952500 w 1905000"/>
              <a:gd name="connsiteY1" fmla="*/ 72119 h 2145105"/>
              <a:gd name="connsiteX2" fmla="*/ 969818 w 1905000"/>
              <a:gd name="connsiteY2" fmla="*/ 55667 h 2145105"/>
              <a:gd name="connsiteX3" fmla="*/ 966355 w 1905000"/>
              <a:gd name="connsiteY3" fmla="*/ 80778 h 2145105"/>
              <a:gd name="connsiteX4" fmla="*/ 990600 w 1905000"/>
              <a:gd name="connsiteY4" fmla="*/ 69521 h 2145105"/>
              <a:gd name="connsiteX5" fmla="*/ 1905000 w 1905000"/>
              <a:gd name="connsiteY5" fmla="*/ 1906980 h 2145105"/>
              <a:gd name="connsiteX6" fmla="*/ 952500 w 1905000"/>
              <a:gd name="connsiteY6" fmla="*/ 2145105 h 2145105"/>
              <a:gd name="connsiteX7" fmla="*/ 0 w 1905000"/>
              <a:gd name="connsiteY7" fmla="*/ 1906980 h 2145105"/>
              <a:gd name="connsiteX8" fmla="*/ 983672 w 1905000"/>
              <a:gd name="connsiteY8" fmla="*/ 55666 h 2145105"/>
              <a:gd name="connsiteX0" fmla="*/ 969818 w 1905000"/>
              <a:gd name="connsiteY0" fmla="*/ 69521 h 2145105"/>
              <a:gd name="connsiteX1" fmla="*/ 952500 w 1905000"/>
              <a:gd name="connsiteY1" fmla="*/ 335355 h 2145105"/>
              <a:gd name="connsiteX2" fmla="*/ 949037 w 1905000"/>
              <a:gd name="connsiteY2" fmla="*/ 14103 h 2145105"/>
              <a:gd name="connsiteX3" fmla="*/ 1905000 w 1905000"/>
              <a:gd name="connsiteY3" fmla="*/ 1906980 h 2145105"/>
              <a:gd name="connsiteX4" fmla="*/ 952500 w 1905000"/>
              <a:gd name="connsiteY4" fmla="*/ 2145105 h 2145105"/>
              <a:gd name="connsiteX5" fmla="*/ 0 w 1905000"/>
              <a:gd name="connsiteY5" fmla="*/ 1906980 h 2145105"/>
              <a:gd name="connsiteX6" fmla="*/ 969818 w 1905000"/>
              <a:gd name="connsiteY6" fmla="*/ 69521 h 2145105"/>
              <a:gd name="connsiteX0" fmla="*/ 983673 w 1905000"/>
              <a:gd name="connsiteY0" fmla="*/ 55667 h 2145105"/>
              <a:gd name="connsiteX1" fmla="*/ 980209 w 1905000"/>
              <a:gd name="connsiteY1" fmla="*/ 66924 h 2145105"/>
              <a:gd name="connsiteX2" fmla="*/ 1032164 w 1905000"/>
              <a:gd name="connsiteY2" fmla="*/ 55667 h 2145105"/>
              <a:gd name="connsiteX3" fmla="*/ 980209 w 1905000"/>
              <a:gd name="connsiteY3" fmla="*/ 44409 h 2145105"/>
              <a:gd name="connsiteX4" fmla="*/ 983673 w 1905000"/>
              <a:gd name="connsiteY4" fmla="*/ 55667 h 2145105"/>
              <a:gd name="connsiteX0" fmla="*/ 1046018 w 1905000"/>
              <a:gd name="connsiteY0" fmla="*/ 41812 h 2145105"/>
              <a:gd name="connsiteX1" fmla="*/ 952500 w 1905000"/>
              <a:gd name="connsiteY1" fmla="*/ 72119 h 2145105"/>
              <a:gd name="connsiteX2" fmla="*/ 969818 w 1905000"/>
              <a:gd name="connsiteY2" fmla="*/ 55667 h 2145105"/>
              <a:gd name="connsiteX3" fmla="*/ 966355 w 1905000"/>
              <a:gd name="connsiteY3" fmla="*/ 80778 h 2145105"/>
              <a:gd name="connsiteX4" fmla="*/ 990600 w 1905000"/>
              <a:gd name="connsiteY4" fmla="*/ 69521 h 2145105"/>
              <a:gd name="connsiteX5" fmla="*/ 1905000 w 1905000"/>
              <a:gd name="connsiteY5" fmla="*/ 1906980 h 2145105"/>
              <a:gd name="connsiteX6" fmla="*/ 952500 w 1905000"/>
              <a:gd name="connsiteY6" fmla="*/ 2145105 h 2145105"/>
              <a:gd name="connsiteX7" fmla="*/ 0 w 1905000"/>
              <a:gd name="connsiteY7" fmla="*/ 1906980 h 2145105"/>
              <a:gd name="connsiteX8" fmla="*/ 983672 w 1905000"/>
              <a:gd name="connsiteY8" fmla="*/ 55666 h 2145105"/>
              <a:gd name="connsiteX0" fmla="*/ 969818 w 1905000"/>
              <a:gd name="connsiteY0" fmla="*/ 69521 h 2145105"/>
              <a:gd name="connsiteX1" fmla="*/ 952500 w 1905000"/>
              <a:gd name="connsiteY1" fmla="*/ 85973 h 2145105"/>
              <a:gd name="connsiteX2" fmla="*/ 949037 w 1905000"/>
              <a:gd name="connsiteY2" fmla="*/ 14103 h 2145105"/>
              <a:gd name="connsiteX3" fmla="*/ 1905000 w 1905000"/>
              <a:gd name="connsiteY3" fmla="*/ 1906980 h 2145105"/>
              <a:gd name="connsiteX4" fmla="*/ 952500 w 1905000"/>
              <a:gd name="connsiteY4" fmla="*/ 2145105 h 2145105"/>
              <a:gd name="connsiteX5" fmla="*/ 0 w 1905000"/>
              <a:gd name="connsiteY5" fmla="*/ 1906980 h 2145105"/>
              <a:gd name="connsiteX6" fmla="*/ 969818 w 1905000"/>
              <a:gd name="connsiteY6" fmla="*/ 69521 h 2145105"/>
              <a:gd name="connsiteX0" fmla="*/ 983673 w 1905000"/>
              <a:gd name="connsiteY0" fmla="*/ 55667 h 2145105"/>
              <a:gd name="connsiteX1" fmla="*/ 980209 w 1905000"/>
              <a:gd name="connsiteY1" fmla="*/ 66924 h 2145105"/>
              <a:gd name="connsiteX2" fmla="*/ 1032164 w 1905000"/>
              <a:gd name="connsiteY2" fmla="*/ 55667 h 2145105"/>
              <a:gd name="connsiteX3" fmla="*/ 980209 w 1905000"/>
              <a:gd name="connsiteY3" fmla="*/ 44409 h 2145105"/>
              <a:gd name="connsiteX4" fmla="*/ 983673 w 1905000"/>
              <a:gd name="connsiteY4" fmla="*/ 55667 h 2145105"/>
              <a:gd name="connsiteX0" fmla="*/ 1046018 w 1905000"/>
              <a:gd name="connsiteY0" fmla="*/ 41812 h 2145105"/>
              <a:gd name="connsiteX1" fmla="*/ 952500 w 1905000"/>
              <a:gd name="connsiteY1" fmla="*/ 72119 h 2145105"/>
              <a:gd name="connsiteX2" fmla="*/ 969818 w 1905000"/>
              <a:gd name="connsiteY2" fmla="*/ 55667 h 2145105"/>
              <a:gd name="connsiteX3" fmla="*/ 966355 w 1905000"/>
              <a:gd name="connsiteY3" fmla="*/ 80778 h 2145105"/>
              <a:gd name="connsiteX4" fmla="*/ 990600 w 1905000"/>
              <a:gd name="connsiteY4" fmla="*/ 69521 h 2145105"/>
              <a:gd name="connsiteX5" fmla="*/ 1905000 w 1905000"/>
              <a:gd name="connsiteY5" fmla="*/ 1906980 h 2145105"/>
              <a:gd name="connsiteX6" fmla="*/ 952500 w 1905000"/>
              <a:gd name="connsiteY6" fmla="*/ 2145105 h 2145105"/>
              <a:gd name="connsiteX7" fmla="*/ 0 w 1905000"/>
              <a:gd name="connsiteY7" fmla="*/ 1906980 h 2145105"/>
              <a:gd name="connsiteX8" fmla="*/ 983672 w 1905000"/>
              <a:gd name="connsiteY8" fmla="*/ 55666 h 21451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05000" h="2145105" stroke="0" extrusionOk="0">
                <a:moveTo>
                  <a:pt x="969818" y="69521"/>
                </a:moveTo>
                <a:cubicBezTo>
                  <a:pt x="969818" y="201034"/>
                  <a:pt x="955964" y="95209"/>
                  <a:pt x="952500" y="85973"/>
                </a:cubicBezTo>
                <a:cubicBezTo>
                  <a:pt x="949037" y="76737"/>
                  <a:pt x="949037" y="145616"/>
                  <a:pt x="949037" y="14103"/>
                </a:cubicBezTo>
                <a:lnTo>
                  <a:pt x="1905000" y="1906980"/>
                </a:lnTo>
                <a:cubicBezTo>
                  <a:pt x="1905000" y="2038493"/>
                  <a:pt x="1478551" y="2145105"/>
                  <a:pt x="952500" y="2145105"/>
                </a:cubicBezTo>
                <a:cubicBezTo>
                  <a:pt x="426449" y="2145105"/>
                  <a:pt x="0" y="2038493"/>
                  <a:pt x="0" y="1906980"/>
                </a:cubicBezTo>
                <a:lnTo>
                  <a:pt x="969818" y="69521"/>
                </a:lnTo>
                <a:close/>
              </a:path>
              <a:path w="1905000" h="2145105" fill="lighten" stroke="0" extrusionOk="0">
                <a:moveTo>
                  <a:pt x="983673" y="55667"/>
                </a:moveTo>
                <a:cubicBezTo>
                  <a:pt x="983673" y="59419"/>
                  <a:pt x="972127" y="66924"/>
                  <a:pt x="980209" y="66924"/>
                </a:cubicBezTo>
                <a:cubicBezTo>
                  <a:pt x="988291" y="66924"/>
                  <a:pt x="1032164" y="-75846"/>
                  <a:pt x="1032164" y="55667"/>
                </a:cubicBezTo>
                <a:cubicBezTo>
                  <a:pt x="1032164" y="187180"/>
                  <a:pt x="988291" y="44409"/>
                  <a:pt x="980209" y="44409"/>
                </a:cubicBezTo>
                <a:cubicBezTo>
                  <a:pt x="972127" y="44409"/>
                  <a:pt x="983673" y="51915"/>
                  <a:pt x="983673" y="55667"/>
                </a:cubicBezTo>
                <a:close/>
              </a:path>
              <a:path w="1905000" h="2145105" fill="none" extrusionOk="0">
                <a:moveTo>
                  <a:pt x="1046018" y="41812"/>
                </a:moveTo>
                <a:cubicBezTo>
                  <a:pt x="1046018" y="173325"/>
                  <a:pt x="965200" y="69810"/>
                  <a:pt x="952500" y="72119"/>
                </a:cubicBezTo>
                <a:cubicBezTo>
                  <a:pt x="939800" y="74428"/>
                  <a:pt x="967509" y="54224"/>
                  <a:pt x="969818" y="55667"/>
                </a:cubicBezTo>
                <a:cubicBezTo>
                  <a:pt x="972127" y="57110"/>
                  <a:pt x="962891" y="78469"/>
                  <a:pt x="966355" y="80778"/>
                </a:cubicBezTo>
                <a:cubicBezTo>
                  <a:pt x="969819" y="83087"/>
                  <a:pt x="990600" y="-61992"/>
                  <a:pt x="990600" y="69521"/>
                </a:cubicBezTo>
                <a:lnTo>
                  <a:pt x="1905000" y="1906980"/>
                </a:lnTo>
                <a:cubicBezTo>
                  <a:pt x="1905000" y="2038493"/>
                  <a:pt x="1478551" y="2145105"/>
                  <a:pt x="952500" y="2145105"/>
                </a:cubicBezTo>
                <a:cubicBezTo>
                  <a:pt x="426449" y="2145105"/>
                  <a:pt x="0" y="2038493"/>
                  <a:pt x="0" y="1906980"/>
                </a:cubicBezTo>
                <a:lnTo>
                  <a:pt x="983672" y="55666"/>
                </a:lnTo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Cube 9"/>
          <p:cNvSpPr/>
          <p:nvPr/>
        </p:nvSpPr>
        <p:spPr>
          <a:xfrm>
            <a:off x="6400800" y="2470150"/>
            <a:ext cx="2133600" cy="2363788"/>
          </a:xfrm>
          <a:custGeom>
            <a:avLst/>
            <a:gdLst>
              <a:gd name="connsiteX0" fmla="*/ 0 w 2133600"/>
              <a:gd name="connsiteY0" fmla="*/ 533400 h 2590800"/>
              <a:gd name="connsiteX1" fmla="*/ 1600200 w 2133600"/>
              <a:gd name="connsiteY1" fmla="*/ 533400 h 2590800"/>
              <a:gd name="connsiteX2" fmla="*/ 1600200 w 2133600"/>
              <a:gd name="connsiteY2" fmla="*/ 2590800 h 2590800"/>
              <a:gd name="connsiteX3" fmla="*/ 0 w 2133600"/>
              <a:gd name="connsiteY3" fmla="*/ 2590800 h 2590800"/>
              <a:gd name="connsiteX4" fmla="*/ 0 w 2133600"/>
              <a:gd name="connsiteY4" fmla="*/ 533400 h 2590800"/>
              <a:gd name="connsiteX0" fmla="*/ 1600200 w 2133600"/>
              <a:gd name="connsiteY0" fmla="*/ 533400 h 2590800"/>
              <a:gd name="connsiteX1" fmla="*/ 2133600 w 2133600"/>
              <a:gd name="connsiteY1" fmla="*/ 0 h 2590800"/>
              <a:gd name="connsiteX2" fmla="*/ 2133600 w 2133600"/>
              <a:gd name="connsiteY2" fmla="*/ 2057400 h 2590800"/>
              <a:gd name="connsiteX3" fmla="*/ 1600200 w 2133600"/>
              <a:gd name="connsiteY3" fmla="*/ 2590800 h 2590800"/>
              <a:gd name="connsiteX4" fmla="*/ 1600200 w 2133600"/>
              <a:gd name="connsiteY4" fmla="*/ 533400 h 2590800"/>
              <a:gd name="connsiteX0" fmla="*/ 0 w 2133600"/>
              <a:gd name="connsiteY0" fmla="*/ 533400 h 2590800"/>
              <a:gd name="connsiteX1" fmla="*/ 533400 w 2133600"/>
              <a:gd name="connsiteY1" fmla="*/ 0 h 2590800"/>
              <a:gd name="connsiteX2" fmla="*/ 2133600 w 2133600"/>
              <a:gd name="connsiteY2" fmla="*/ 0 h 2590800"/>
              <a:gd name="connsiteX3" fmla="*/ 1600200 w 2133600"/>
              <a:gd name="connsiteY3" fmla="*/ 533400 h 2590800"/>
              <a:gd name="connsiteX4" fmla="*/ 0 w 2133600"/>
              <a:gd name="connsiteY4" fmla="*/ 533400 h 2590800"/>
              <a:gd name="connsiteX0" fmla="*/ 0 w 2133600"/>
              <a:gd name="connsiteY0" fmla="*/ 533400 h 2590800"/>
              <a:gd name="connsiteX1" fmla="*/ 533400 w 2133600"/>
              <a:gd name="connsiteY1" fmla="*/ 0 h 2590800"/>
              <a:gd name="connsiteX2" fmla="*/ 2133600 w 2133600"/>
              <a:gd name="connsiteY2" fmla="*/ 0 h 2590800"/>
              <a:gd name="connsiteX3" fmla="*/ 2133600 w 2133600"/>
              <a:gd name="connsiteY3" fmla="*/ 2057400 h 2590800"/>
              <a:gd name="connsiteX4" fmla="*/ 1600200 w 2133600"/>
              <a:gd name="connsiteY4" fmla="*/ 2590800 h 2590800"/>
              <a:gd name="connsiteX5" fmla="*/ 0 w 2133600"/>
              <a:gd name="connsiteY5" fmla="*/ 2590800 h 2590800"/>
              <a:gd name="connsiteX6" fmla="*/ 0 w 2133600"/>
              <a:gd name="connsiteY6" fmla="*/ 533400 h 2590800"/>
              <a:gd name="connsiteX7" fmla="*/ 0 w 2133600"/>
              <a:gd name="connsiteY7" fmla="*/ 533400 h 2590800"/>
              <a:gd name="connsiteX8" fmla="*/ 1600200 w 2133600"/>
              <a:gd name="connsiteY8" fmla="*/ 533400 h 2590800"/>
              <a:gd name="connsiteX9" fmla="*/ 2133600 w 2133600"/>
              <a:gd name="connsiteY9" fmla="*/ 0 h 2590800"/>
              <a:gd name="connsiteX10" fmla="*/ 1600200 w 2133600"/>
              <a:gd name="connsiteY10" fmla="*/ 533400 h 2590800"/>
              <a:gd name="connsiteX11" fmla="*/ 1600200 w 2133600"/>
              <a:gd name="connsiteY11" fmla="*/ 2590800 h 2590800"/>
              <a:gd name="connsiteX0" fmla="*/ 0 w 2133600"/>
              <a:gd name="connsiteY0" fmla="*/ 533413 h 2590813"/>
              <a:gd name="connsiteX1" fmla="*/ 1600200 w 2133600"/>
              <a:gd name="connsiteY1" fmla="*/ 533413 h 2590813"/>
              <a:gd name="connsiteX2" fmla="*/ 1600200 w 2133600"/>
              <a:gd name="connsiteY2" fmla="*/ 2590813 h 2590813"/>
              <a:gd name="connsiteX3" fmla="*/ 0 w 2133600"/>
              <a:gd name="connsiteY3" fmla="*/ 2590813 h 2590813"/>
              <a:gd name="connsiteX4" fmla="*/ 0 w 2133600"/>
              <a:gd name="connsiteY4" fmla="*/ 533413 h 2590813"/>
              <a:gd name="connsiteX0" fmla="*/ 1600200 w 2133600"/>
              <a:gd name="connsiteY0" fmla="*/ 533413 h 2590813"/>
              <a:gd name="connsiteX1" fmla="*/ 2133600 w 2133600"/>
              <a:gd name="connsiteY1" fmla="*/ 13 h 2590813"/>
              <a:gd name="connsiteX2" fmla="*/ 2133600 w 2133600"/>
              <a:gd name="connsiteY2" fmla="*/ 2057413 h 2590813"/>
              <a:gd name="connsiteX3" fmla="*/ 1600200 w 2133600"/>
              <a:gd name="connsiteY3" fmla="*/ 2590813 h 2590813"/>
              <a:gd name="connsiteX4" fmla="*/ 1600200 w 2133600"/>
              <a:gd name="connsiteY4" fmla="*/ 533413 h 2590813"/>
              <a:gd name="connsiteX0" fmla="*/ 0 w 2133600"/>
              <a:gd name="connsiteY0" fmla="*/ 533413 h 2590813"/>
              <a:gd name="connsiteX1" fmla="*/ 533400 w 2133600"/>
              <a:gd name="connsiteY1" fmla="*/ 13 h 2590813"/>
              <a:gd name="connsiteX2" fmla="*/ 2133600 w 2133600"/>
              <a:gd name="connsiteY2" fmla="*/ 13 h 2590813"/>
              <a:gd name="connsiteX3" fmla="*/ 1600200 w 2133600"/>
              <a:gd name="connsiteY3" fmla="*/ 533413 h 2590813"/>
              <a:gd name="connsiteX4" fmla="*/ 0 w 2133600"/>
              <a:gd name="connsiteY4" fmla="*/ 533413 h 2590813"/>
              <a:gd name="connsiteX0" fmla="*/ 0 w 2133600"/>
              <a:gd name="connsiteY0" fmla="*/ 533413 h 2590813"/>
              <a:gd name="connsiteX1" fmla="*/ 533400 w 2133600"/>
              <a:gd name="connsiteY1" fmla="*/ 13 h 2590813"/>
              <a:gd name="connsiteX2" fmla="*/ 1066800 w 2133600"/>
              <a:gd name="connsiteY2" fmla="*/ 284031 h 2590813"/>
              <a:gd name="connsiteX3" fmla="*/ 2133600 w 2133600"/>
              <a:gd name="connsiteY3" fmla="*/ 13 h 2590813"/>
              <a:gd name="connsiteX4" fmla="*/ 2133600 w 2133600"/>
              <a:gd name="connsiteY4" fmla="*/ 2057413 h 2590813"/>
              <a:gd name="connsiteX5" fmla="*/ 1600200 w 2133600"/>
              <a:gd name="connsiteY5" fmla="*/ 2590813 h 2590813"/>
              <a:gd name="connsiteX6" fmla="*/ 0 w 2133600"/>
              <a:gd name="connsiteY6" fmla="*/ 2590813 h 2590813"/>
              <a:gd name="connsiteX7" fmla="*/ 0 w 2133600"/>
              <a:gd name="connsiteY7" fmla="*/ 533413 h 2590813"/>
              <a:gd name="connsiteX8" fmla="*/ 0 w 2133600"/>
              <a:gd name="connsiteY8" fmla="*/ 533413 h 2590813"/>
              <a:gd name="connsiteX9" fmla="*/ 1600200 w 2133600"/>
              <a:gd name="connsiteY9" fmla="*/ 533413 h 2590813"/>
              <a:gd name="connsiteX10" fmla="*/ 2133600 w 2133600"/>
              <a:gd name="connsiteY10" fmla="*/ 13 h 2590813"/>
              <a:gd name="connsiteX11" fmla="*/ 1600200 w 2133600"/>
              <a:gd name="connsiteY11" fmla="*/ 533413 h 2590813"/>
              <a:gd name="connsiteX12" fmla="*/ 1600200 w 2133600"/>
              <a:gd name="connsiteY12" fmla="*/ 2590813 h 2590813"/>
              <a:gd name="connsiteX0" fmla="*/ 0 w 2133600"/>
              <a:gd name="connsiteY0" fmla="*/ 533400 h 2590800"/>
              <a:gd name="connsiteX1" fmla="*/ 1600200 w 2133600"/>
              <a:gd name="connsiteY1" fmla="*/ 533400 h 2590800"/>
              <a:gd name="connsiteX2" fmla="*/ 1600200 w 2133600"/>
              <a:gd name="connsiteY2" fmla="*/ 2590800 h 2590800"/>
              <a:gd name="connsiteX3" fmla="*/ 0 w 2133600"/>
              <a:gd name="connsiteY3" fmla="*/ 2590800 h 2590800"/>
              <a:gd name="connsiteX4" fmla="*/ 0 w 2133600"/>
              <a:gd name="connsiteY4" fmla="*/ 533400 h 2590800"/>
              <a:gd name="connsiteX0" fmla="*/ 1600200 w 2133600"/>
              <a:gd name="connsiteY0" fmla="*/ 533400 h 2590800"/>
              <a:gd name="connsiteX1" fmla="*/ 2133600 w 2133600"/>
              <a:gd name="connsiteY1" fmla="*/ 0 h 2590800"/>
              <a:gd name="connsiteX2" fmla="*/ 2133600 w 2133600"/>
              <a:gd name="connsiteY2" fmla="*/ 2057400 h 2590800"/>
              <a:gd name="connsiteX3" fmla="*/ 1600200 w 2133600"/>
              <a:gd name="connsiteY3" fmla="*/ 2590800 h 2590800"/>
              <a:gd name="connsiteX4" fmla="*/ 1600200 w 2133600"/>
              <a:gd name="connsiteY4" fmla="*/ 533400 h 2590800"/>
              <a:gd name="connsiteX0" fmla="*/ 0 w 2133600"/>
              <a:gd name="connsiteY0" fmla="*/ 533400 h 2590800"/>
              <a:gd name="connsiteX1" fmla="*/ 533400 w 2133600"/>
              <a:gd name="connsiteY1" fmla="*/ 0 h 2590800"/>
              <a:gd name="connsiteX2" fmla="*/ 2133600 w 2133600"/>
              <a:gd name="connsiteY2" fmla="*/ 0 h 2590800"/>
              <a:gd name="connsiteX3" fmla="*/ 1600200 w 2133600"/>
              <a:gd name="connsiteY3" fmla="*/ 533400 h 2590800"/>
              <a:gd name="connsiteX4" fmla="*/ 0 w 2133600"/>
              <a:gd name="connsiteY4" fmla="*/ 533400 h 2590800"/>
              <a:gd name="connsiteX0" fmla="*/ 0 w 2133600"/>
              <a:gd name="connsiteY0" fmla="*/ 533400 h 2590800"/>
              <a:gd name="connsiteX1" fmla="*/ 1032163 w 2133600"/>
              <a:gd name="connsiteY1" fmla="*/ 290945 h 2590800"/>
              <a:gd name="connsiteX2" fmla="*/ 1066800 w 2133600"/>
              <a:gd name="connsiteY2" fmla="*/ 284018 h 2590800"/>
              <a:gd name="connsiteX3" fmla="*/ 2133600 w 2133600"/>
              <a:gd name="connsiteY3" fmla="*/ 0 h 2590800"/>
              <a:gd name="connsiteX4" fmla="*/ 2133600 w 2133600"/>
              <a:gd name="connsiteY4" fmla="*/ 2057400 h 2590800"/>
              <a:gd name="connsiteX5" fmla="*/ 1600200 w 2133600"/>
              <a:gd name="connsiteY5" fmla="*/ 2590800 h 2590800"/>
              <a:gd name="connsiteX6" fmla="*/ 0 w 2133600"/>
              <a:gd name="connsiteY6" fmla="*/ 2590800 h 2590800"/>
              <a:gd name="connsiteX7" fmla="*/ 0 w 2133600"/>
              <a:gd name="connsiteY7" fmla="*/ 533400 h 2590800"/>
              <a:gd name="connsiteX8" fmla="*/ 0 w 2133600"/>
              <a:gd name="connsiteY8" fmla="*/ 533400 h 2590800"/>
              <a:gd name="connsiteX9" fmla="*/ 1600200 w 2133600"/>
              <a:gd name="connsiteY9" fmla="*/ 533400 h 2590800"/>
              <a:gd name="connsiteX10" fmla="*/ 2133600 w 2133600"/>
              <a:gd name="connsiteY10" fmla="*/ 0 h 2590800"/>
              <a:gd name="connsiteX11" fmla="*/ 1600200 w 2133600"/>
              <a:gd name="connsiteY11" fmla="*/ 533400 h 2590800"/>
              <a:gd name="connsiteX12" fmla="*/ 1600200 w 2133600"/>
              <a:gd name="connsiteY12" fmla="*/ 2590800 h 2590800"/>
              <a:gd name="connsiteX0" fmla="*/ 0 w 2133600"/>
              <a:gd name="connsiteY0" fmla="*/ 533400 h 2590800"/>
              <a:gd name="connsiteX1" fmla="*/ 1600200 w 2133600"/>
              <a:gd name="connsiteY1" fmla="*/ 533400 h 2590800"/>
              <a:gd name="connsiteX2" fmla="*/ 1600200 w 2133600"/>
              <a:gd name="connsiteY2" fmla="*/ 2590800 h 2590800"/>
              <a:gd name="connsiteX3" fmla="*/ 0 w 2133600"/>
              <a:gd name="connsiteY3" fmla="*/ 2590800 h 2590800"/>
              <a:gd name="connsiteX4" fmla="*/ 0 w 2133600"/>
              <a:gd name="connsiteY4" fmla="*/ 533400 h 2590800"/>
              <a:gd name="connsiteX0" fmla="*/ 1600200 w 2133600"/>
              <a:gd name="connsiteY0" fmla="*/ 533400 h 2590800"/>
              <a:gd name="connsiteX1" fmla="*/ 2133600 w 2133600"/>
              <a:gd name="connsiteY1" fmla="*/ 0 h 2590800"/>
              <a:gd name="connsiteX2" fmla="*/ 2133600 w 2133600"/>
              <a:gd name="connsiteY2" fmla="*/ 2057400 h 2590800"/>
              <a:gd name="connsiteX3" fmla="*/ 1600200 w 2133600"/>
              <a:gd name="connsiteY3" fmla="*/ 2590800 h 2590800"/>
              <a:gd name="connsiteX4" fmla="*/ 1600200 w 2133600"/>
              <a:gd name="connsiteY4" fmla="*/ 533400 h 2590800"/>
              <a:gd name="connsiteX0" fmla="*/ 0 w 2133600"/>
              <a:gd name="connsiteY0" fmla="*/ 533400 h 2590800"/>
              <a:gd name="connsiteX1" fmla="*/ 1059873 w 2133600"/>
              <a:gd name="connsiteY1" fmla="*/ 290945 h 2590800"/>
              <a:gd name="connsiteX2" fmla="*/ 2133600 w 2133600"/>
              <a:gd name="connsiteY2" fmla="*/ 0 h 2590800"/>
              <a:gd name="connsiteX3" fmla="*/ 1600200 w 2133600"/>
              <a:gd name="connsiteY3" fmla="*/ 533400 h 2590800"/>
              <a:gd name="connsiteX4" fmla="*/ 0 w 2133600"/>
              <a:gd name="connsiteY4" fmla="*/ 533400 h 2590800"/>
              <a:gd name="connsiteX0" fmla="*/ 0 w 2133600"/>
              <a:gd name="connsiteY0" fmla="*/ 533400 h 2590800"/>
              <a:gd name="connsiteX1" fmla="*/ 1032163 w 2133600"/>
              <a:gd name="connsiteY1" fmla="*/ 290945 h 2590800"/>
              <a:gd name="connsiteX2" fmla="*/ 1066800 w 2133600"/>
              <a:gd name="connsiteY2" fmla="*/ 284018 h 2590800"/>
              <a:gd name="connsiteX3" fmla="*/ 2133600 w 2133600"/>
              <a:gd name="connsiteY3" fmla="*/ 0 h 2590800"/>
              <a:gd name="connsiteX4" fmla="*/ 2133600 w 2133600"/>
              <a:gd name="connsiteY4" fmla="*/ 2057400 h 2590800"/>
              <a:gd name="connsiteX5" fmla="*/ 1600200 w 2133600"/>
              <a:gd name="connsiteY5" fmla="*/ 2590800 h 2590800"/>
              <a:gd name="connsiteX6" fmla="*/ 0 w 2133600"/>
              <a:gd name="connsiteY6" fmla="*/ 2590800 h 2590800"/>
              <a:gd name="connsiteX7" fmla="*/ 0 w 2133600"/>
              <a:gd name="connsiteY7" fmla="*/ 533400 h 2590800"/>
              <a:gd name="connsiteX8" fmla="*/ 0 w 2133600"/>
              <a:gd name="connsiteY8" fmla="*/ 533400 h 2590800"/>
              <a:gd name="connsiteX9" fmla="*/ 1600200 w 2133600"/>
              <a:gd name="connsiteY9" fmla="*/ 533400 h 2590800"/>
              <a:gd name="connsiteX10" fmla="*/ 2133600 w 2133600"/>
              <a:gd name="connsiteY10" fmla="*/ 0 h 2590800"/>
              <a:gd name="connsiteX11" fmla="*/ 1600200 w 2133600"/>
              <a:gd name="connsiteY11" fmla="*/ 533400 h 2590800"/>
              <a:gd name="connsiteX12" fmla="*/ 1600200 w 2133600"/>
              <a:gd name="connsiteY12" fmla="*/ 2590800 h 2590800"/>
              <a:gd name="connsiteX0" fmla="*/ 0 w 2133600"/>
              <a:gd name="connsiteY0" fmla="*/ 533400 h 2590800"/>
              <a:gd name="connsiteX1" fmla="*/ 1600200 w 2133600"/>
              <a:gd name="connsiteY1" fmla="*/ 533400 h 2590800"/>
              <a:gd name="connsiteX2" fmla="*/ 1600200 w 2133600"/>
              <a:gd name="connsiteY2" fmla="*/ 2590800 h 2590800"/>
              <a:gd name="connsiteX3" fmla="*/ 0 w 2133600"/>
              <a:gd name="connsiteY3" fmla="*/ 2590800 h 2590800"/>
              <a:gd name="connsiteX4" fmla="*/ 0 w 2133600"/>
              <a:gd name="connsiteY4" fmla="*/ 533400 h 2590800"/>
              <a:gd name="connsiteX0" fmla="*/ 1600200 w 2133600"/>
              <a:gd name="connsiteY0" fmla="*/ 533400 h 2590800"/>
              <a:gd name="connsiteX1" fmla="*/ 2133600 w 2133600"/>
              <a:gd name="connsiteY1" fmla="*/ 0 h 2590800"/>
              <a:gd name="connsiteX2" fmla="*/ 2133600 w 2133600"/>
              <a:gd name="connsiteY2" fmla="*/ 2057400 h 2590800"/>
              <a:gd name="connsiteX3" fmla="*/ 1600200 w 2133600"/>
              <a:gd name="connsiteY3" fmla="*/ 2590800 h 2590800"/>
              <a:gd name="connsiteX4" fmla="*/ 1600200 w 2133600"/>
              <a:gd name="connsiteY4" fmla="*/ 533400 h 2590800"/>
              <a:gd name="connsiteX0" fmla="*/ 0 w 2133600"/>
              <a:gd name="connsiteY0" fmla="*/ 533400 h 2590800"/>
              <a:gd name="connsiteX1" fmla="*/ 1059873 w 2133600"/>
              <a:gd name="connsiteY1" fmla="*/ 290945 h 2590800"/>
              <a:gd name="connsiteX2" fmla="*/ 2133600 w 2133600"/>
              <a:gd name="connsiteY2" fmla="*/ 0 h 2590800"/>
              <a:gd name="connsiteX3" fmla="*/ 1600200 w 2133600"/>
              <a:gd name="connsiteY3" fmla="*/ 533400 h 2590800"/>
              <a:gd name="connsiteX4" fmla="*/ 0 w 2133600"/>
              <a:gd name="connsiteY4" fmla="*/ 533400 h 2590800"/>
              <a:gd name="connsiteX0" fmla="*/ 0 w 2133600"/>
              <a:gd name="connsiteY0" fmla="*/ 533400 h 2590800"/>
              <a:gd name="connsiteX1" fmla="*/ 1032163 w 2133600"/>
              <a:gd name="connsiteY1" fmla="*/ 290945 h 2590800"/>
              <a:gd name="connsiteX2" fmla="*/ 1066800 w 2133600"/>
              <a:gd name="connsiteY2" fmla="*/ 284018 h 2590800"/>
              <a:gd name="connsiteX3" fmla="*/ 2133600 w 2133600"/>
              <a:gd name="connsiteY3" fmla="*/ 0 h 2590800"/>
              <a:gd name="connsiteX4" fmla="*/ 2133600 w 2133600"/>
              <a:gd name="connsiteY4" fmla="*/ 2057400 h 2590800"/>
              <a:gd name="connsiteX5" fmla="*/ 1600200 w 2133600"/>
              <a:gd name="connsiteY5" fmla="*/ 2590800 h 2590800"/>
              <a:gd name="connsiteX6" fmla="*/ 0 w 2133600"/>
              <a:gd name="connsiteY6" fmla="*/ 2590800 h 2590800"/>
              <a:gd name="connsiteX7" fmla="*/ 0 w 2133600"/>
              <a:gd name="connsiteY7" fmla="*/ 533400 h 2590800"/>
              <a:gd name="connsiteX8" fmla="*/ 0 w 2133600"/>
              <a:gd name="connsiteY8" fmla="*/ 533400 h 2590800"/>
              <a:gd name="connsiteX9" fmla="*/ 1600200 w 2133600"/>
              <a:gd name="connsiteY9" fmla="*/ 533400 h 2590800"/>
              <a:gd name="connsiteX10" fmla="*/ 2133600 w 2133600"/>
              <a:gd name="connsiteY10" fmla="*/ 0 h 2590800"/>
              <a:gd name="connsiteX11" fmla="*/ 1600200 w 2133600"/>
              <a:gd name="connsiteY11" fmla="*/ 533400 h 2590800"/>
              <a:gd name="connsiteX12" fmla="*/ 1052945 w 2133600"/>
              <a:gd name="connsiteY12" fmla="*/ 270164 h 2590800"/>
              <a:gd name="connsiteX13" fmla="*/ 1600200 w 2133600"/>
              <a:gd name="connsiteY13" fmla="*/ 2590800 h 2590800"/>
              <a:gd name="connsiteX0" fmla="*/ 0 w 2133600"/>
              <a:gd name="connsiteY0" fmla="*/ 533400 h 2590800"/>
              <a:gd name="connsiteX1" fmla="*/ 1600200 w 2133600"/>
              <a:gd name="connsiteY1" fmla="*/ 533400 h 2590800"/>
              <a:gd name="connsiteX2" fmla="*/ 1600200 w 2133600"/>
              <a:gd name="connsiteY2" fmla="*/ 2590800 h 2590800"/>
              <a:gd name="connsiteX3" fmla="*/ 0 w 2133600"/>
              <a:gd name="connsiteY3" fmla="*/ 2590800 h 2590800"/>
              <a:gd name="connsiteX4" fmla="*/ 0 w 2133600"/>
              <a:gd name="connsiteY4" fmla="*/ 533400 h 2590800"/>
              <a:gd name="connsiteX0" fmla="*/ 1600200 w 2133600"/>
              <a:gd name="connsiteY0" fmla="*/ 533400 h 2590800"/>
              <a:gd name="connsiteX1" fmla="*/ 2133600 w 2133600"/>
              <a:gd name="connsiteY1" fmla="*/ 0 h 2590800"/>
              <a:gd name="connsiteX2" fmla="*/ 2133600 w 2133600"/>
              <a:gd name="connsiteY2" fmla="*/ 2057400 h 2590800"/>
              <a:gd name="connsiteX3" fmla="*/ 1600200 w 2133600"/>
              <a:gd name="connsiteY3" fmla="*/ 2590800 h 2590800"/>
              <a:gd name="connsiteX4" fmla="*/ 1600200 w 2133600"/>
              <a:gd name="connsiteY4" fmla="*/ 533400 h 2590800"/>
              <a:gd name="connsiteX0" fmla="*/ 0 w 2133600"/>
              <a:gd name="connsiteY0" fmla="*/ 533400 h 2590800"/>
              <a:gd name="connsiteX1" fmla="*/ 1059873 w 2133600"/>
              <a:gd name="connsiteY1" fmla="*/ 290945 h 2590800"/>
              <a:gd name="connsiteX2" fmla="*/ 2133600 w 2133600"/>
              <a:gd name="connsiteY2" fmla="*/ 0 h 2590800"/>
              <a:gd name="connsiteX3" fmla="*/ 1600200 w 2133600"/>
              <a:gd name="connsiteY3" fmla="*/ 533400 h 2590800"/>
              <a:gd name="connsiteX4" fmla="*/ 0 w 2133600"/>
              <a:gd name="connsiteY4" fmla="*/ 533400 h 2590800"/>
              <a:gd name="connsiteX0" fmla="*/ 0 w 2133600"/>
              <a:gd name="connsiteY0" fmla="*/ 533400 h 2590800"/>
              <a:gd name="connsiteX1" fmla="*/ 1032163 w 2133600"/>
              <a:gd name="connsiteY1" fmla="*/ 290945 h 2590800"/>
              <a:gd name="connsiteX2" fmla="*/ 1066800 w 2133600"/>
              <a:gd name="connsiteY2" fmla="*/ 284018 h 2590800"/>
              <a:gd name="connsiteX3" fmla="*/ 2133600 w 2133600"/>
              <a:gd name="connsiteY3" fmla="*/ 0 h 2590800"/>
              <a:gd name="connsiteX4" fmla="*/ 2133600 w 2133600"/>
              <a:gd name="connsiteY4" fmla="*/ 2057400 h 2590800"/>
              <a:gd name="connsiteX5" fmla="*/ 1600200 w 2133600"/>
              <a:gd name="connsiteY5" fmla="*/ 2590800 h 2590800"/>
              <a:gd name="connsiteX6" fmla="*/ 0 w 2133600"/>
              <a:gd name="connsiteY6" fmla="*/ 2590800 h 2590800"/>
              <a:gd name="connsiteX7" fmla="*/ 0 w 2133600"/>
              <a:gd name="connsiteY7" fmla="*/ 533400 h 2590800"/>
              <a:gd name="connsiteX8" fmla="*/ 0 w 2133600"/>
              <a:gd name="connsiteY8" fmla="*/ 533400 h 2590800"/>
              <a:gd name="connsiteX9" fmla="*/ 1600200 w 2133600"/>
              <a:gd name="connsiteY9" fmla="*/ 533400 h 2590800"/>
              <a:gd name="connsiteX10" fmla="*/ 2133600 w 2133600"/>
              <a:gd name="connsiteY10" fmla="*/ 0 h 2590800"/>
              <a:gd name="connsiteX11" fmla="*/ 1046018 w 2133600"/>
              <a:gd name="connsiteY11" fmla="*/ 228600 h 2590800"/>
              <a:gd name="connsiteX12" fmla="*/ 1052945 w 2133600"/>
              <a:gd name="connsiteY12" fmla="*/ 270164 h 2590800"/>
              <a:gd name="connsiteX13" fmla="*/ 1600200 w 2133600"/>
              <a:gd name="connsiteY13" fmla="*/ 2590800 h 2590800"/>
              <a:gd name="connsiteX0" fmla="*/ 0 w 2133600"/>
              <a:gd name="connsiteY0" fmla="*/ 533400 h 2590800"/>
              <a:gd name="connsiteX1" fmla="*/ 1600200 w 2133600"/>
              <a:gd name="connsiteY1" fmla="*/ 533400 h 2590800"/>
              <a:gd name="connsiteX2" fmla="*/ 1600200 w 2133600"/>
              <a:gd name="connsiteY2" fmla="*/ 2590800 h 2590800"/>
              <a:gd name="connsiteX3" fmla="*/ 0 w 2133600"/>
              <a:gd name="connsiteY3" fmla="*/ 2590800 h 2590800"/>
              <a:gd name="connsiteX4" fmla="*/ 0 w 2133600"/>
              <a:gd name="connsiteY4" fmla="*/ 533400 h 2590800"/>
              <a:gd name="connsiteX0" fmla="*/ 1600200 w 2133600"/>
              <a:gd name="connsiteY0" fmla="*/ 533400 h 2590800"/>
              <a:gd name="connsiteX1" fmla="*/ 2133600 w 2133600"/>
              <a:gd name="connsiteY1" fmla="*/ 0 h 2590800"/>
              <a:gd name="connsiteX2" fmla="*/ 2133600 w 2133600"/>
              <a:gd name="connsiteY2" fmla="*/ 2057400 h 2590800"/>
              <a:gd name="connsiteX3" fmla="*/ 1600200 w 2133600"/>
              <a:gd name="connsiteY3" fmla="*/ 2590800 h 2590800"/>
              <a:gd name="connsiteX4" fmla="*/ 1600200 w 2133600"/>
              <a:gd name="connsiteY4" fmla="*/ 533400 h 2590800"/>
              <a:gd name="connsiteX0" fmla="*/ 0 w 2133600"/>
              <a:gd name="connsiteY0" fmla="*/ 533400 h 2590800"/>
              <a:gd name="connsiteX1" fmla="*/ 1059873 w 2133600"/>
              <a:gd name="connsiteY1" fmla="*/ 290945 h 2590800"/>
              <a:gd name="connsiteX2" fmla="*/ 2133600 w 2133600"/>
              <a:gd name="connsiteY2" fmla="*/ 0 h 2590800"/>
              <a:gd name="connsiteX3" fmla="*/ 1600200 w 2133600"/>
              <a:gd name="connsiteY3" fmla="*/ 533400 h 2590800"/>
              <a:gd name="connsiteX4" fmla="*/ 0 w 2133600"/>
              <a:gd name="connsiteY4" fmla="*/ 533400 h 2590800"/>
              <a:gd name="connsiteX0" fmla="*/ 0 w 2133600"/>
              <a:gd name="connsiteY0" fmla="*/ 533400 h 2590800"/>
              <a:gd name="connsiteX1" fmla="*/ 1032163 w 2133600"/>
              <a:gd name="connsiteY1" fmla="*/ 290945 h 2590800"/>
              <a:gd name="connsiteX2" fmla="*/ 1066800 w 2133600"/>
              <a:gd name="connsiteY2" fmla="*/ 284018 h 2590800"/>
              <a:gd name="connsiteX3" fmla="*/ 2133600 w 2133600"/>
              <a:gd name="connsiteY3" fmla="*/ 0 h 2590800"/>
              <a:gd name="connsiteX4" fmla="*/ 2133600 w 2133600"/>
              <a:gd name="connsiteY4" fmla="*/ 2057400 h 2590800"/>
              <a:gd name="connsiteX5" fmla="*/ 1600200 w 2133600"/>
              <a:gd name="connsiteY5" fmla="*/ 2590800 h 2590800"/>
              <a:gd name="connsiteX6" fmla="*/ 0 w 2133600"/>
              <a:gd name="connsiteY6" fmla="*/ 2590800 h 2590800"/>
              <a:gd name="connsiteX7" fmla="*/ 0 w 2133600"/>
              <a:gd name="connsiteY7" fmla="*/ 533400 h 2590800"/>
              <a:gd name="connsiteX8" fmla="*/ 0 w 2133600"/>
              <a:gd name="connsiteY8" fmla="*/ 533400 h 2590800"/>
              <a:gd name="connsiteX9" fmla="*/ 1046018 w 2133600"/>
              <a:gd name="connsiteY9" fmla="*/ 284019 h 2590800"/>
              <a:gd name="connsiteX10" fmla="*/ 2133600 w 2133600"/>
              <a:gd name="connsiteY10" fmla="*/ 0 h 2590800"/>
              <a:gd name="connsiteX11" fmla="*/ 1046018 w 2133600"/>
              <a:gd name="connsiteY11" fmla="*/ 228600 h 2590800"/>
              <a:gd name="connsiteX12" fmla="*/ 1052945 w 2133600"/>
              <a:gd name="connsiteY12" fmla="*/ 270164 h 2590800"/>
              <a:gd name="connsiteX13" fmla="*/ 1600200 w 2133600"/>
              <a:gd name="connsiteY13" fmla="*/ 2590800 h 2590800"/>
              <a:gd name="connsiteX0" fmla="*/ 0 w 2133600"/>
              <a:gd name="connsiteY0" fmla="*/ 533400 h 2590800"/>
              <a:gd name="connsiteX1" fmla="*/ 1600200 w 2133600"/>
              <a:gd name="connsiteY1" fmla="*/ 533400 h 2590800"/>
              <a:gd name="connsiteX2" fmla="*/ 1600200 w 2133600"/>
              <a:gd name="connsiteY2" fmla="*/ 2590800 h 2590800"/>
              <a:gd name="connsiteX3" fmla="*/ 0 w 2133600"/>
              <a:gd name="connsiteY3" fmla="*/ 2590800 h 2590800"/>
              <a:gd name="connsiteX4" fmla="*/ 0 w 2133600"/>
              <a:gd name="connsiteY4" fmla="*/ 533400 h 2590800"/>
              <a:gd name="connsiteX0" fmla="*/ 1600200 w 2133600"/>
              <a:gd name="connsiteY0" fmla="*/ 533400 h 2590800"/>
              <a:gd name="connsiteX1" fmla="*/ 2133600 w 2133600"/>
              <a:gd name="connsiteY1" fmla="*/ 0 h 2590800"/>
              <a:gd name="connsiteX2" fmla="*/ 2133600 w 2133600"/>
              <a:gd name="connsiteY2" fmla="*/ 2057400 h 2590800"/>
              <a:gd name="connsiteX3" fmla="*/ 1600200 w 2133600"/>
              <a:gd name="connsiteY3" fmla="*/ 2590800 h 2590800"/>
              <a:gd name="connsiteX4" fmla="*/ 1600200 w 2133600"/>
              <a:gd name="connsiteY4" fmla="*/ 533400 h 2590800"/>
              <a:gd name="connsiteX0" fmla="*/ 0 w 2133600"/>
              <a:gd name="connsiteY0" fmla="*/ 533400 h 2590800"/>
              <a:gd name="connsiteX1" fmla="*/ 1059873 w 2133600"/>
              <a:gd name="connsiteY1" fmla="*/ 290945 h 2590800"/>
              <a:gd name="connsiteX2" fmla="*/ 2133600 w 2133600"/>
              <a:gd name="connsiteY2" fmla="*/ 0 h 2590800"/>
              <a:gd name="connsiteX3" fmla="*/ 1073727 w 2133600"/>
              <a:gd name="connsiteY3" fmla="*/ 284019 h 2590800"/>
              <a:gd name="connsiteX4" fmla="*/ 0 w 2133600"/>
              <a:gd name="connsiteY4" fmla="*/ 533400 h 2590800"/>
              <a:gd name="connsiteX0" fmla="*/ 0 w 2133600"/>
              <a:gd name="connsiteY0" fmla="*/ 533400 h 2590800"/>
              <a:gd name="connsiteX1" fmla="*/ 1032163 w 2133600"/>
              <a:gd name="connsiteY1" fmla="*/ 290945 h 2590800"/>
              <a:gd name="connsiteX2" fmla="*/ 1066800 w 2133600"/>
              <a:gd name="connsiteY2" fmla="*/ 284018 h 2590800"/>
              <a:gd name="connsiteX3" fmla="*/ 2133600 w 2133600"/>
              <a:gd name="connsiteY3" fmla="*/ 0 h 2590800"/>
              <a:gd name="connsiteX4" fmla="*/ 2133600 w 2133600"/>
              <a:gd name="connsiteY4" fmla="*/ 2057400 h 2590800"/>
              <a:gd name="connsiteX5" fmla="*/ 1600200 w 2133600"/>
              <a:gd name="connsiteY5" fmla="*/ 2590800 h 2590800"/>
              <a:gd name="connsiteX6" fmla="*/ 0 w 2133600"/>
              <a:gd name="connsiteY6" fmla="*/ 2590800 h 2590800"/>
              <a:gd name="connsiteX7" fmla="*/ 0 w 2133600"/>
              <a:gd name="connsiteY7" fmla="*/ 533400 h 2590800"/>
              <a:gd name="connsiteX8" fmla="*/ 0 w 2133600"/>
              <a:gd name="connsiteY8" fmla="*/ 533400 h 2590800"/>
              <a:gd name="connsiteX9" fmla="*/ 1046018 w 2133600"/>
              <a:gd name="connsiteY9" fmla="*/ 284019 h 2590800"/>
              <a:gd name="connsiteX10" fmla="*/ 2133600 w 2133600"/>
              <a:gd name="connsiteY10" fmla="*/ 0 h 2590800"/>
              <a:gd name="connsiteX11" fmla="*/ 1046018 w 2133600"/>
              <a:gd name="connsiteY11" fmla="*/ 228600 h 2590800"/>
              <a:gd name="connsiteX12" fmla="*/ 1052945 w 2133600"/>
              <a:gd name="connsiteY12" fmla="*/ 270164 h 2590800"/>
              <a:gd name="connsiteX13" fmla="*/ 1600200 w 2133600"/>
              <a:gd name="connsiteY13" fmla="*/ 2590800 h 2590800"/>
              <a:gd name="connsiteX0" fmla="*/ 0 w 2133600"/>
              <a:gd name="connsiteY0" fmla="*/ 533400 h 2590800"/>
              <a:gd name="connsiteX1" fmla="*/ 1600200 w 2133600"/>
              <a:gd name="connsiteY1" fmla="*/ 533400 h 2590800"/>
              <a:gd name="connsiteX2" fmla="*/ 1600200 w 2133600"/>
              <a:gd name="connsiteY2" fmla="*/ 2590800 h 2590800"/>
              <a:gd name="connsiteX3" fmla="*/ 0 w 2133600"/>
              <a:gd name="connsiteY3" fmla="*/ 2590800 h 2590800"/>
              <a:gd name="connsiteX4" fmla="*/ 0 w 2133600"/>
              <a:gd name="connsiteY4" fmla="*/ 533400 h 2590800"/>
              <a:gd name="connsiteX0" fmla="*/ 1032164 w 2133600"/>
              <a:gd name="connsiteY0" fmla="*/ 270164 h 2590800"/>
              <a:gd name="connsiteX1" fmla="*/ 2133600 w 2133600"/>
              <a:gd name="connsiteY1" fmla="*/ 0 h 2590800"/>
              <a:gd name="connsiteX2" fmla="*/ 2133600 w 2133600"/>
              <a:gd name="connsiteY2" fmla="*/ 2057400 h 2590800"/>
              <a:gd name="connsiteX3" fmla="*/ 1600200 w 2133600"/>
              <a:gd name="connsiteY3" fmla="*/ 2590800 h 2590800"/>
              <a:gd name="connsiteX4" fmla="*/ 1032164 w 2133600"/>
              <a:gd name="connsiteY4" fmla="*/ 270164 h 2590800"/>
              <a:gd name="connsiteX0" fmla="*/ 0 w 2133600"/>
              <a:gd name="connsiteY0" fmla="*/ 533400 h 2590800"/>
              <a:gd name="connsiteX1" fmla="*/ 1059873 w 2133600"/>
              <a:gd name="connsiteY1" fmla="*/ 290945 h 2590800"/>
              <a:gd name="connsiteX2" fmla="*/ 2133600 w 2133600"/>
              <a:gd name="connsiteY2" fmla="*/ 0 h 2590800"/>
              <a:gd name="connsiteX3" fmla="*/ 1073727 w 2133600"/>
              <a:gd name="connsiteY3" fmla="*/ 284019 h 2590800"/>
              <a:gd name="connsiteX4" fmla="*/ 0 w 2133600"/>
              <a:gd name="connsiteY4" fmla="*/ 533400 h 2590800"/>
              <a:gd name="connsiteX0" fmla="*/ 0 w 2133600"/>
              <a:gd name="connsiteY0" fmla="*/ 533400 h 2590800"/>
              <a:gd name="connsiteX1" fmla="*/ 1032163 w 2133600"/>
              <a:gd name="connsiteY1" fmla="*/ 290945 h 2590800"/>
              <a:gd name="connsiteX2" fmla="*/ 1066800 w 2133600"/>
              <a:gd name="connsiteY2" fmla="*/ 284018 h 2590800"/>
              <a:gd name="connsiteX3" fmla="*/ 2133600 w 2133600"/>
              <a:gd name="connsiteY3" fmla="*/ 0 h 2590800"/>
              <a:gd name="connsiteX4" fmla="*/ 2133600 w 2133600"/>
              <a:gd name="connsiteY4" fmla="*/ 2057400 h 2590800"/>
              <a:gd name="connsiteX5" fmla="*/ 1600200 w 2133600"/>
              <a:gd name="connsiteY5" fmla="*/ 2590800 h 2590800"/>
              <a:gd name="connsiteX6" fmla="*/ 0 w 2133600"/>
              <a:gd name="connsiteY6" fmla="*/ 2590800 h 2590800"/>
              <a:gd name="connsiteX7" fmla="*/ 0 w 2133600"/>
              <a:gd name="connsiteY7" fmla="*/ 533400 h 2590800"/>
              <a:gd name="connsiteX8" fmla="*/ 0 w 2133600"/>
              <a:gd name="connsiteY8" fmla="*/ 533400 h 2590800"/>
              <a:gd name="connsiteX9" fmla="*/ 1046018 w 2133600"/>
              <a:gd name="connsiteY9" fmla="*/ 284019 h 2590800"/>
              <a:gd name="connsiteX10" fmla="*/ 2133600 w 2133600"/>
              <a:gd name="connsiteY10" fmla="*/ 0 h 2590800"/>
              <a:gd name="connsiteX11" fmla="*/ 1046018 w 2133600"/>
              <a:gd name="connsiteY11" fmla="*/ 228600 h 2590800"/>
              <a:gd name="connsiteX12" fmla="*/ 1052945 w 2133600"/>
              <a:gd name="connsiteY12" fmla="*/ 270164 h 2590800"/>
              <a:gd name="connsiteX13" fmla="*/ 1600200 w 2133600"/>
              <a:gd name="connsiteY13" fmla="*/ 2590800 h 2590800"/>
              <a:gd name="connsiteX0" fmla="*/ 0 w 2133600"/>
              <a:gd name="connsiteY0" fmla="*/ 533400 h 2590800"/>
              <a:gd name="connsiteX1" fmla="*/ 1073727 w 2133600"/>
              <a:gd name="connsiteY1" fmla="*/ 256310 h 2590800"/>
              <a:gd name="connsiteX2" fmla="*/ 1600200 w 2133600"/>
              <a:gd name="connsiteY2" fmla="*/ 2590800 h 2590800"/>
              <a:gd name="connsiteX3" fmla="*/ 0 w 2133600"/>
              <a:gd name="connsiteY3" fmla="*/ 2590800 h 2590800"/>
              <a:gd name="connsiteX4" fmla="*/ 0 w 2133600"/>
              <a:gd name="connsiteY4" fmla="*/ 533400 h 2590800"/>
              <a:gd name="connsiteX0" fmla="*/ 1032164 w 2133600"/>
              <a:gd name="connsiteY0" fmla="*/ 270164 h 2590800"/>
              <a:gd name="connsiteX1" fmla="*/ 2133600 w 2133600"/>
              <a:gd name="connsiteY1" fmla="*/ 0 h 2590800"/>
              <a:gd name="connsiteX2" fmla="*/ 2133600 w 2133600"/>
              <a:gd name="connsiteY2" fmla="*/ 2057400 h 2590800"/>
              <a:gd name="connsiteX3" fmla="*/ 1600200 w 2133600"/>
              <a:gd name="connsiteY3" fmla="*/ 2590800 h 2590800"/>
              <a:gd name="connsiteX4" fmla="*/ 1032164 w 2133600"/>
              <a:gd name="connsiteY4" fmla="*/ 270164 h 2590800"/>
              <a:gd name="connsiteX0" fmla="*/ 0 w 2133600"/>
              <a:gd name="connsiteY0" fmla="*/ 533400 h 2590800"/>
              <a:gd name="connsiteX1" fmla="*/ 1059873 w 2133600"/>
              <a:gd name="connsiteY1" fmla="*/ 290945 h 2590800"/>
              <a:gd name="connsiteX2" fmla="*/ 2133600 w 2133600"/>
              <a:gd name="connsiteY2" fmla="*/ 0 h 2590800"/>
              <a:gd name="connsiteX3" fmla="*/ 1073727 w 2133600"/>
              <a:gd name="connsiteY3" fmla="*/ 284019 h 2590800"/>
              <a:gd name="connsiteX4" fmla="*/ 0 w 2133600"/>
              <a:gd name="connsiteY4" fmla="*/ 533400 h 2590800"/>
              <a:gd name="connsiteX0" fmla="*/ 0 w 2133600"/>
              <a:gd name="connsiteY0" fmla="*/ 533400 h 2590800"/>
              <a:gd name="connsiteX1" fmla="*/ 1032163 w 2133600"/>
              <a:gd name="connsiteY1" fmla="*/ 290945 h 2590800"/>
              <a:gd name="connsiteX2" fmla="*/ 1066800 w 2133600"/>
              <a:gd name="connsiteY2" fmla="*/ 284018 h 2590800"/>
              <a:gd name="connsiteX3" fmla="*/ 2133600 w 2133600"/>
              <a:gd name="connsiteY3" fmla="*/ 0 h 2590800"/>
              <a:gd name="connsiteX4" fmla="*/ 2133600 w 2133600"/>
              <a:gd name="connsiteY4" fmla="*/ 2057400 h 2590800"/>
              <a:gd name="connsiteX5" fmla="*/ 1600200 w 2133600"/>
              <a:gd name="connsiteY5" fmla="*/ 2590800 h 2590800"/>
              <a:gd name="connsiteX6" fmla="*/ 0 w 2133600"/>
              <a:gd name="connsiteY6" fmla="*/ 2590800 h 2590800"/>
              <a:gd name="connsiteX7" fmla="*/ 0 w 2133600"/>
              <a:gd name="connsiteY7" fmla="*/ 533400 h 2590800"/>
              <a:gd name="connsiteX8" fmla="*/ 0 w 2133600"/>
              <a:gd name="connsiteY8" fmla="*/ 533400 h 2590800"/>
              <a:gd name="connsiteX9" fmla="*/ 1046018 w 2133600"/>
              <a:gd name="connsiteY9" fmla="*/ 284019 h 2590800"/>
              <a:gd name="connsiteX10" fmla="*/ 2133600 w 2133600"/>
              <a:gd name="connsiteY10" fmla="*/ 0 h 2590800"/>
              <a:gd name="connsiteX11" fmla="*/ 1046018 w 2133600"/>
              <a:gd name="connsiteY11" fmla="*/ 228600 h 2590800"/>
              <a:gd name="connsiteX12" fmla="*/ 1052945 w 2133600"/>
              <a:gd name="connsiteY12" fmla="*/ 270164 h 2590800"/>
              <a:gd name="connsiteX13" fmla="*/ 1600200 w 2133600"/>
              <a:gd name="connsiteY13" fmla="*/ 2590800 h 2590800"/>
              <a:gd name="connsiteX0" fmla="*/ 0 w 2133600"/>
              <a:gd name="connsiteY0" fmla="*/ 533400 h 2590800"/>
              <a:gd name="connsiteX1" fmla="*/ 1073727 w 2133600"/>
              <a:gd name="connsiteY1" fmla="*/ 256310 h 2590800"/>
              <a:gd name="connsiteX2" fmla="*/ 1600200 w 2133600"/>
              <a:gd name="connsiteY2" fmla="*/ 2590800 h 2590800"/>
              <a:gd name="connsiteX3" fmla="*/ 0 w 2133600"/>
              <a:gd name="connsiteY3" fmla="*/ 2590800 h 2590800"/>
              <a:gd name="connsiteX4" fmla="*/ 0 w 2133600"/>
              <a:gd name="connsiteY4" fmla="*/ 533400 h 2590800"/>
              <a:gd name="connsiteX0" fmla="*/ 1032164 w 2133600"/>
              <a:gd name="connsiteY0" fmla="*/ 270164 h 2590800"/>
              <a:gd name="connsiteX1" fmla="*/ 2133600 w 2133600"/>
              <a:gd name="connsiteY1" fmla="*/ 0 h 2590800"/>
              <a:gd name="connsiteX2" fmla="*/ 2133600 w 2133600"/>
              <a:gd name="connsiteY2" fmla="*/ 2057400 h 2590800"/>
              <a:gd name="connsiteX3" fmla="*/ 1600200 w 2133600"/>
              <a:gd name="connsiteY3" fmla="*/ 2590800 h 2590800"/>
              <a:gd name="connsiteX4" fmla="*/ 1032164 w 2133600"/>
              <a:gd name="connsiteY4" fmla="*/ 270164 h 2590800"/>
              <a:gd name="connsiteX0" fmla="*/ 0 w 2133600"/>
              <a:gd name="connsiteY0" fmla="*/ 533400 h 2590800"/>
              <a:gd name="connsiteX1" fmla="*/ 1059873 w 2133600"/>
              <a:gd name="connsiteY1" fmla="*/ 290945 h 2590800"/>
              <a:gd name="connsiteX2" fmla="*/ 2133600 w 2133600"/>
              <a:gd name="connsiteY2" fmla="*/ 0 h 2590800"/>
              <a:gd name="connsiteX3" fmla="*/ 1073727 w 2133600"/>
              <a:gd name="connsiteY3" fmla="*/ 284019 h 2590800"/>
              <a:gd name="connsiteX4" fmla="*/ 0 w 2133600"/>
              <a:gd name="connsiteY4" fmla="*/ 533400 h 2590800"/>
              <a:gd name="connsiteX0" fmla="*/ 0 w 2133600"/>
              <a:gd name="connsiteY0" fmla="*/ 533400 h 2590800"/>
              <a:gd name="connsiteX1" fmla="*/ 1032163 w 2133600"/>
              <a:gd name="connsiteY1" fmla="*/ 290945 h 2590800"/>
              <a:gd name="connsiteX2" fmla="*/ 1066800 w 2133600"/>
              <a:gd name="connsiteY2" fmla="*/ 284018 h 2590800"/>
              <a:gd name="connsiteX3" fmla="*/ 2133600 w 2133600"/>
              <a:gd name="connsiteY3" fmla="*/ 0 h 2590800"/>
              <a:gd name="connsiteX4" fmla="*/ 2133600 w 2133600"/>
              <a:gd name="connsiteY4" fmla="*/ 2057400 h 2590800"/>
              <a:gd name="connsiteX5" fmla="*/ 1600200 w 2133600"/>
              <a:gd name="connsiteY5" fmla="*/ 2590800 h 2590800"/>
              <a:gd name="connsiteX6" fmla="*/ 0 w 2133600"/>
              <a:gd name="connsiteY6" fmla="*/ 2590800 h 2590800"/>
              <a:gd name="connsiteX7" fmla="*/ 0 w 2133600"/>
              <a:gd name="connsiteY7" fmla="*/ 533400 h 2590800"/>
              <a:gd name="connsiteX8" fmla="*/ 0 w 2133600"/>
              <a:gd name="connsiteY8" fmla="*/ 533400 h 2590800"/>
              <a:gd name="connsiteX9" fmla="*/ 1080655 w 2133600"/>
              <a:gd name="connsiteY9" fmla="*/ 256309 h 2590800"/>
              <a:gd name="connsiteX10" fmla="*/ 1046018 w 2133600"/>
              <a:gd name="connsiteY10" fmla="*/ 284019 h 2590800"/>
              <a:gd name="connsiteX11" fmla="*/ 2133600 w 2133600"/>
              <a:gd name="connsiteY11" fmla="*/ 0 h 2590800"/>
              <a:gd name="connsiteX12" fmla="*/ 1046018 w 2133600"/>
              <a:gd name="connsiteY12" fmla="*/ 228600 h 2590800"/>
              <a:gd name="connsiteX13" fmla="*/ 1052945 w 2133600"/>
              <a:gd name="connsiteY13" fmla="*/ 270164 h 2590800"/>
              <a:gd name="connsiteX14" fmla="*/ 1600200 w 2133600"/>
              <a:gd name="connsiteY14" fmla="*/ 2590800 h 2590800"/>
              <a:gd name="connsiteX0" fmla="*/ 0 w 2133600"/>
              <a:gd name="connsiteY0" fmla="*/ 533400 h 2590800"/>
              <a:gd name="connsiteX1" fmla="*/ 1073727 w 2133600"/>
              <a:gd name="connsiteY1" fmla="*/ 256310 h 2590800"/>
              <a:gd name="connsiteX2" fmla="*/ 1600200 w 2133600"/>
              <a:gd name="connsiteY2" fmla="*/ 2590800 h 2590800"/>
              <a:gd name="connsiteX3" fmla="*/ 0 w 2133600"/>
              <a:gd name="connsiteY3" fmla="*/ 2590800 h 2590800"/>
              <a:gd name="connsiteX4" fmla="*/ 0 w 2133600"/>
              <a:gd name="connsiteY4" fmla="*/ 533400 h 2590800"/>
              <a:gd name="connsiteX0" fmla="*/ 1032164 w 2133600"/>
              <a:gd name="connsiteY0" fmla="*/ 270164 h 2590800"/>
              <a:gd name="connsiteX1" fmla="*/ 2133600 w 2133600"/>
              <a:gd name="connsiteY1" fmla="*/ 0 h 2590800"/>
              <a:gd name="connsiteX2" fmla="*/ 2133600 w 2133600"/>
              <a:gd name="connsiteY2" fmla="*/ 2057400 h 2590800"/>
              <a:gd name="connsiteX3" fmla="*/ 1600200 w 2133600"/>
              <a:gd name="connsiteY3" fmla="*/ 2590800 h 2590800"/>
              <a:gd name="connsiteX4" fmla="*/ 1032164 w 2133600"/>
              <a:gd name="connsiteY4" fmla="*/ 270164 h 2590800"/>
              <a:gd name="connsiteX0" fmla="*/ 0 w 2133600"/>
              <a:gd name="connsiteY0" fmla="*/ 533400 h 2590800"/>
              <a:gd name="connsiteX1" fmla="*/ 1059873 w 2133600"/>
              <a:gd name="connsiteY1" fmla="*/ 290945 h 2590800"/>
              <a:gd name="connsiteX2" fmla="*/ 2133600 w 2133600"/>
              <a:gd name="connsiteY2" fmla="*/ 0 h 2590800"/>
              <a:gd name="connsiteX3" fmla="*/ 1073727 w 2133600"/>
              <a:gd name="connsiteY3" fmla="*/ 284019 h 2590800"/>
              <a:gd name="connsiteX4" fmla="*/ 0 w 2133600"/>
              <a:gd name="connsiteY4" fmla="*/ 533400 h 2590800"/>
              <a:gd name="connsiteX0" fmla="*/ 0 w 2133600"/>
              <a:gd name="connsiteY0" fmla="*/ 533400 h 2590800"/>
              <a:gd name="connsiteX1" fmla="*/ 1032163 w 2133600"/>
              <a:gd name="connsiteY1" fmla="*/ 290945 h 2590800"/>
              <a:gd name="connsiteX2" fmla="*/ 1066800 w 2133600"/>
              <a:gd name="connsiteY2" fmla="*/ 284018 h 2590800"/>
              <a:gd name="connsiteX3" fmla="*/ 2133600 w 2133600"/>
              <a:gd name="connsiteY3" fmla="*/ 0 h 2590800"/>
              <a:gd name="connsiteX4" fmla="*/ 2133600 w 2133600"/>
              <a:gd name="connsiteY4" fmla="*/ 2057400 h 2590800"/>
              <a:gd name="connsiteX5" fmla="*/ 1600200 w 2133600"/>
              <a:gd name="connsiteY5" fmla="*/ 2590800 h 2590800"/>
              <a:gd name="connsiteX6" fmla="*/ 0 w 2133600"/>
              <a:gd name="connsiteY6" fmla="*/ 2590800 h 2590800"/>
              <a:gd name="connsiteX7" fmla="*/ 0 w 2133600"/>
              <a:gd name="connsiteY7" fmla="*/ 533400 h 2590800"/>
              <a:gd name="connsiteX8" fmla="*/ 1025236 w 2133600"/>
              <a:gd name="connsiteY8" fmla="*/ 270163 h 2590800"/>
              <a:gd name="connsiteX9" fmla="*/ 1080655 w 2133600"/>
              <a:gd name="connsiteY9" fmla="*/ 256309 h 2590800"/>
              <a:gd name="connsiteX10" fmla="*/ 1046018 w 2133600"/>
              <a:gd name="connsiteY10" fmla="*/ 284019 h 2590800"/>
              <a:gd name="connsiteX11" fmla="*/ 2133600 w 2133600"/>
              <a:gd name="connsiteY11" fmla="*/ 0 h 2590800"/>
              <a:gd name="connsiteX12" fmla="*/ 1046018 w 2133600"/>
              <a:gd name="connsiteY12" fmla="*/ 228600 h 2590800"/>
              <a:gd name="connsiteX13" fmla="*/ 1052945 w 2133600"/>
              <a:gd name="connsiteY13" fmla="*/ 270164 h 2590800"/>
              <a:gd name="connsiteX14" fmla="*/ 1600200 w 2133600"/>
              <a:gd name="connsiteY14" fmla="*/ 2590800 h 2590800"/>
              <a:gd name="connsiteX0" fmla="*/ 0 w 2133600"/>
              <a:gd name="connsiteY0" fmla="*/ 533400 h 2590800"/>
              <a:gd name="connsiteX1" fmla="*/ 1073727 w 2133600"/>
              <a:gd name="connsiteY1" fmla="*/ 256310 h 2590800"/>
              <a:gd name="connsiteX2" fmla="*/ 1600200 w 2133600"/>
              <a:gd name="connsiteY2" fmla="*/ 2590800 h 2590800"/>
              <a:gd name="connsiteX3" fmla="*/ 0 w 2133600"/>
              <a:gd name="connsiteY3" fmla="*/ 2590800 h 2590800"/>
              <a:gd name="connsiteX4" fmla="*/ 0 w 2133600"/>
              <a:gd name="connsiteY4" fmla="*/ 533400 h 2590800"/>
              <a:gd name="connsiteX0" fmla="*/ 1032164 w 2133600"/>
              <a:gd name="connsiteY0" fmla="*/ 270164 h 2590800"/>
              <a:gd name="connsiteX1" fmla="*/ 2133600 w 2133600"/>
              <a:gd name="connsiteY1" fmla="*/ 0 h 2590800"/>
              <a:gd name="connsiteX2" fmla="*/ 2133600 w 2133600"/>
              <a:gd name="connsiteY2" fmla="*/ 2057400 h 2590800"/>
              <a:gd name="connsiteX3" fmla="*/ 1600200 w 2133600"/>
              <a:gd name="connsiteY3" fmla="*/ 2590800 h 2590800"/>
              <a:gd name="connsiteX4" fmla="*/ 1032164 w 2133600"/>
              <a:gd name="connsiteY4" fmla="*/ 270164 h 2590800"/>
              <a:gd name="connsiteX0" fmla="*/ 0 w 2133600"/>
              <a:gd name="connsiteY0" fmla="*/ 533400 h 2590800"/>
              <a:gd name="connsiteX1" fmla="*/ 1059873 w 2133600"/>
              <a:gd name="connsiteY1" fmla="*/ 290945 h 2590800"/>
              <a:gd name="connsiteX2" fmla="*/ 2133600 w 2133600"/>
              <a:gd name="connsiteY2" fmla="*/ 0 h 2590800"/>
              <a:gd name="connsiteX3" fmla="*/ 1073727 w 2133600"/>
              <a:gd name="connsiteY3" fmla="*/ 284019 h 2590800"/>
              <a:gd name="connsiteX4" fmla="*/ 0 w 2133600"/>
              <a:gd name="connsiteY4" fmla="*/ 533400 h 2590800"/>
              <a:gd name="connsiteX0" fmla="*/ 997527 w 2133600"/>
              <a:gd name="connsiteY0" fmla="*/ 325582 h 2590800"/>
              <a:gd name="connsiteX1" fmla="*/ 1032163 w 2133600"/>
              <a:gd name="connsiteY1" fmla="*/ 290945 h 2590800"/>
              <a:gd name="connsiteX2" fmla="*/ 1066800 w 2133600"/>
              <a:gd name="connsiteY2" fmla="*/ 284018 h 2590800"/>
              <a:gd name="connsiteX3" fmla="*/ 2133600 w 2133600"/>
              <a:gd name="connsiteY3" fmla="*/ 0 h 2590800"/>
              <a:gd name="connsiteX4" fmla="*/ 2133600 w 2133600"/>
              <a:gd name="connsiteY4" fmla="*/ 2057400 h 2590800"/>
              <a:gd name="connsiteX5" fmla="*/ 1600200 w 2133600"/>
              <a:gd name="connsiteY5" fmla="*/ 2590800 h 2590800"/>
              <a:gd name="connsiteX6" fmla="*/ 0 w 2133600"/>
              <a:gd name="connsiteY6" fmla="*/ 2590800 h 2590800"/>
              <a:gd name="connsiteX7" fmla="*/ 997527 w 2133600"/>
              <a:gd name="connsiteY7" fmla="*/ 325582 h 2590800"/>
              <a:gd name="connsiteX8" fmla="*/ 1025236 w 2133600"/>
              <a:gd name="connsiteY8" fmla="*/ 270163 h 2590800"/>
              <a:gd name="connsiteX9" fmla="*/ 1080655 w 2133600"/>
              <a:gd name="connsiteY9" fmla="*/ 256309 h 2590800"/>
              <a:gd name="connsiteX10" fmla="*/ 1046018 w 2133600"/>
              <a:gd name="connsiteY10" fmla="*/ 284019 h 2590800"/>
              <a:gd name="connsiteX11" fmla="*/ 2133600 w 2133600"/>
              <a:gd name="connsiteY11" fmla="*/ 0 h 2590800"/>
              <a:gd name="connsiteX12" fmla="*/ 1046018 w 2133600"/>
              <a:gd name="connsiteY12" fmla="*/ 228600 h 2590800"/>
              <a:gd name="connsiteX13" fmla="*/ 1052945 w 2133600"/>
              <a:gd name="connsiteY13" fmla="*/ 270164 h 2590800"/>
              <a:gd name="connsiteX14" fmla="*/ 1600200 w 2133600"/>
              <a:gd name="connsiteY14" fmla="*/ 2590800 h 2590800"/>
              <a:gd name="connsiteX0" fmla="*/ 0 w 2133600"/>
              <a:gd name="connsiteY0" fmla="*/ 533400 h 2591794"/>
              <a:gd name="connsiteX1" fmla="*/ 1073727 w 2133600"/>
              <a:gd name="connsiteY1" fmla="*/ 256310 h 2591794"/>
              <a:gd name="connsiteX2" fmla="*/ 1600200 w 2133600"/>
              <a:gd name="connsiteY2" fmla="*/ 2590800 h 2591794"/>
              <a:gd name="connsiteX3" fmla="*/ 0 w 2133600"/>
              <a:gd name="connsiteY3" fmla="*/ 2590800 h 2591794"/>
              <a:gd name="connsiteX4" fmla="*/ 0 w 2133600"/>
              <a:gd name="connsiteY4" fmla="*/ 533400 h 2591794"/>
              <a:gd name="connsiteX0" fmla="*/ 1032164 w 2133600"/>
              <a:gd name="connsiteY0" fmla="*/ 270164 h 2591794"/>
              <a:gd name="connsiteX1" fmla="*/ 2133600 w 2133600"/>
              <a:gd name="connsiteY1" fmla="*/ 0 h 2591794"/>
              <a:gd name="connsiteX2" fmla="*/ 2133600 w 2133600"/>
              <a:gd name="connsiteY2" fmla="*/ 2057400 h 2591794"/>
              <a:gd name="connsiteX3" fmla="*/ 1600200 w 2133600"/>
              <a:gd name="connsiteY3" fmla="*/ 2590800 h 2591794"/>
              <a:gd name="connsiteX4" fmla="*/ 1032164 w 2133600"/>
              <a:gd name="connsiteY4" fmla="*/ 270164 h 2591794"/>
              <a:gd name="connsiteX0" fmla="*/ 0 w 2133600"/>
              <a:gd name="connsiteY0" fmla="*/ 533400 h 2591794"/>
              <a:gd name="connsiteX1" fmla="*/ 1059873 w 2133600"/>
              <a:gd name="connsiteY1" fmla="*/ 290945 h 2591794"/>
              <a:gd name="connsiteX2" fmla="*/ 2133600 w 2133600"/>
              <a:gd name="connsiteY2" fmla="*/ 0 h 2591794"/>
              <a:gd name="connsiteX3" fmla="*/ 1073727 w 2133600"/>
              <a:gd name="connsiteY3" fmla="*/ 284019 h 2591794"/>
              <a:gd name="connsiteX4" fmla="*/ 0 w 2133600"/>
              <a:gd name="connsiteY4" fmla="*/ 533400 h 2591794"/>
              <a:gd name="connsiteX0" fmla="*/ 997527 w 2133600"/>
              <a:gd name="connsiteY0" fmla="*/ 325582 h 2591794"/>
              <a:gd name="connsiteX1" fmla="*/ 1032163 w 2133600"/>
              <a:gd name="connsiteY1" fmla="*/ 290945 h 2591794"/>
              <a:gd name="connsiteX2" fmla="*/ 1066800 w 2133600"/>
              <a:gd name="connsiteY2" fmla="*/ 284018 h 2591794"/>
              <a:gd name="connsiteX3" fmla="*/ 2133600 w 2133600"/>
              <a:gd name="connsiteY3" fmla="*/ 0 h 2591794"/>
              <a:gd name="connsiteX4" fmla="*/ 2133600 w 2133600"/>
              <a:gd name="connsiteY4" fmla="*/ 2057400 h 2591794"/>
              <a:gd name="connsiteX5" fmla="*/ 1600200 w 2133600"/>
              <a:gd name="connsiteY5" fmla="*/ 2590800 h 2591794"/>
              <a:gd name="connsiteX6" fmla="*/ 0 w 2133600"/>
              <a:gd name="connsiteY6" fmla="*/ 2590800 h 2591794"/>
              <a:gd name="connsiteX7" fmla="*/ 997527 w 2133600"/>
              <a:gd name="connsiteY7" fmla="*/ 325582 h 2591794"/>
              <a:gd name="connsiteX8" fmla="*/ 1025236 w 2133600"/>
              <a:gd name="connsiteY8" fmla="*/ 270163 h 2591794"/>
              <a:gd name="connsiteX9" fmla="*/ 1080655 w 2133600"/>
              <a:gd name="connsiteY9" fmla="*/ 256309 h 2591794"/>
              <a:gd name="connsiteX10" fmla="*/ 1046018 w 2133600"/>
              <a:gd name="connsiteY10" fmla="*/ 284019 h 2591794"/>
              <a:gd name="connsiteX11" fmla="*/ 2133600 w 2133600"/>
              <a:gd name="connsiteY11" fmla="*/ 0 h 2591794"/>
              <a:gd name="connsiteX12" fmla="*/ 1046018 w 2133600"/>
              <a:gd name="connsiteY12" fmla="*/ 228600 h 2591794"/>
              <a:gd name="connsiteX13" fmla="*/ 1052945 w 2133600"/>
              <a:gd name="connsiteY13" fmla="*/ 270164 h 2591794"/>
              <a:gd name="connsiteX14" fmla="*/ 1600200 w 2133600"/>
              <a:gd name="connsiteY14" fmla="*/ 2590800 h 2591794"/>
              <a:gd name="connsiteX15" fmla="*/ 1011382 w 2133600"/>
              <a:gd name="connsiteY15" fmla="*/ 311727 h 2591794"/>
              <a:gd name="connsiteX0" fmla="*/ 0 w 2133600"/>
              <a:gd name="connsiteY0" fmla="*/ 533400 h 2591794"/>
              <a:gd name="connsiteX1" fmla="*/ 1073727 w 2133600"/>
              <a:gd name="connsiteY1" fmla="*/ 256310 h 2591794"/>
              <a:gd name="connsiteX2" fmla="*/ 1600200 w 2133600"/>
              <a:gd name="connsiteY2" fmla="*/ 2590800 h 2591794"/>
              <a:gd name="connsiteX3" fmla="*/ 0 w 2133600"/>
              <a:gd name="connsiteY3" fmla="*/ 2590800 h 2591794"/>
              <a:gd name="connsiteX4" fmla="*/ 0 w 2133600"/>
              <a:gd name="connsiteY4" fmla="*/ 533400 h 2591794"/>
              <a:gd name="connsiteX0" fmla="*/ 1032164 w 2133600"/>
              <a:gd name="connsiteY0" fmla="*/ 270164 h 2591794"/>
              <a:gd name="connsiteX1" fmla="*/ 2133600 w 2133600"/>
              <a:gd name="connsiteY1" fmla="*/ 0 h 2591794"/>
              <a:gd name="connsiteX2" fmla="*/ 2133600 w 2133600"/>
              <a:gd name="connsiteY2" fmla="*/ 2057400 h 2591794"/>
              <a:gd name="connsiteX3" fmla="*/ 1600200 w 2133600"/>
              <a:gd name="connsiteY3" fmla="*/ 2590800 h 2591794"/>
              <a:gd name="connsiteX4" fmla="*/ 1032164 w 2133600"/>
              <a:gd name="connsiteY4" fmla="*/ 270164 h 2591794"/>
              <a:gd name="connsiteX0" fmla="*/ 997527 w 2133600"/>
              <a:gd name="connsiteY0" fmla="*/ 353291 h 2591794"/>
              <a:gd name="connsiteX1" fmla="*/ 1059873 w 2133600"/>
              <a:gd name="connsiteY1" fmla="*/ 290945 h 2591794"/>
              <a:gd name="connsiteX2" fmla="*/ 2133600 w 2133600"/>
              <a:gd name="connsiteY2" fmla="*/ 0 h 2591794"/>
              <a:gd name="connsiteX3" fmla="*/ 1073727 w 2133600"/>
              <a:gd name="connsiteY3" fmla="*/ 284019 h 2591794"/>
              <a:gd name="connsiteX4" fmla="*/ 997527 w 2133600"/>
              <a:gd name="connsiteY4" fmla="*/ 353291 h 2591794"/>
              <a:gd name="connsiteX0" fmla="*/ 997527 w 2133600"/>
              <a:gd name="connsiteY0" fmla="*/ 325582 h 2591794"/>
              <a:gd name="connsiteX1" fmla="*/ 1032163 w 2133600"/>
              <a:gd name="connsiteY1" fmla="*/ 290945 h 2591794"/>
              <a:gd name="connsiteX2" fmla="*/ 1066800 w 2133600"/>
              <a:gd name="connsiteY2" fmla="*/ 284018 h 2591794"/>
              <a:gd name="connsiteX3" fmla="*/ 2133600 w 2133600"/>
              <a:gd name="connsiteY3" fmla="*/ 0 h 2591794"/>
              <a:gd name="connsiteX4" fmla="*/ 2133600 w 2133600"/>
              <a:gd name="connsiteY4" fmla="*/ 2057400 h 2591794"/>
              <a:gd name="connsiteX5" fmla="*/ 1600200 w 2133600"/>
              <a:gd name="connsiteY5" fmla="*/ 2590800 h 2591794"/>
              <a:gd name="connsiteX6" fmla="*/ 0 w 2133600"/>
              <a:gd name="connsiteY6" fmla="*/ 2590800 h 2591794"/>
              <a:gd name="connsiteX7" fmla="*/ 997527 w 2133600"/>
              <a:gd name="connsiteY7" fmla="*/ 325582 h 2591794"/>
              <a:gd name="connsiteX8" fmla="*/ 1025236 w 2133600"/>
              <a:gd name="connsiteY8" fmla="*/ 270163 h 2591794"/>
              <a:gd name="connsiteX9" fmla="*/ 1080655 w 2133600"/>
              <a:gd name="connsiteY9" fmla="*/ 256309 h 2591794"/>
              <a:gd name="connsiteX10" fmla="*/ 1046018 w 2133600"/>
              <a:gd name="connsiteY10" fmla="*/ 284019 h 2591794"/>
              <a:gd name="connsiteX11" fmla="*/ 2133600 w 2133600"/>
              <a:gd name="connsiteY11" fmla="*/ 0 h 2591794"/>
              <a:gd name="connsiteX12" fmla="*/ 1046018 w 2133600"/>
              <a:gd name="connsiteY12" fmla="*/ 228600 h 2591794"/>
              <a:gd name="connsiteX13" fmla="*/ 1052945 w 2133600"/>
              <a:gd name="connsiteY13" fmla="*/ 270164 h 2591794"/>
              <a:gd name="connsiteX14" fmla="*/ 1600200 w 2133600"/>
              <a:gd name="connsiteY14" fmla="*/ 2590800 h 2591794"/>
              <a:gd name="connsiteX15" fmla="*/ 1011382 w 2133600"/>
              <a:gd name="connsiteY15" fmla="*/ 311727 h 2591794"/>
              <a:gd name="connsiteX0" fmla="*/ 1025237 w 2133600"/>
              <a:gd name="connsiteY0" fmla="*/ 228600 h 2591794"/>
              <a:gd name="connsiteX1" fmla="*/ 1073727 w 2133600"/>
              <a:gd name="connsiteY1" fmla="*/ 256310 h 2591794"/>
              <a:gd name="connsiteX2" fmla="*/ 1600200 w 2133600"/>
              <a:gd name="connsiteY2" fmla="*/ 2590800 h 2591794"/>
              <a:gd name="connsiteX3" fmla="*/ 0 w 2133600"/>
              <a:gd name="connsiteY3" fmla="*/ 2590800 h 2591794"/>
              <a:gd name="connsiteX4" fmla="*/ 1025237 w 2133600"/>
              <a:gd name="connsiteY4" fmla="*/ 228600 h 2591794"/>
              <a:gd name="connsiteX0" fmla="*/ 1032164 w 2133600"/>
              <a:gd name="connsiteY0" fmla="*/ 270164 h 2591794"/>
              <a:gd name="connsiteX1" fmla="*/ 2133600 w 2133600"/>
              <a:gd name="connsiteY1" fmla="*/ 0 h 2591794"/>
              <a:gd name="connsiteX2" fmla="*/ 2133600 w 2133600"/>
              <a:gd name="connsiteY2" fmla="*/ 2057400 h 2591794"/>
              <a:gd name="connsiteX3" fmla="*/ 1600200 w 2133600"/>
              <a:gd name="connsiteY3" fmla="*/ 2590800 h 2591794"/>
              <a:gd name="connsiteX4" fmla="*/ 1032164 w 2133600"/>
              <a:gd name="connsiteY4" fmla="*/ 270164 h 2591794"/>
              <a:gd name="connsiteX0" fmla="*/ 997527 w 2133600"/>
              <a:gd name="connsiteY0" fmla="*/ 353291 h 2591794"/>
              <a:gd name="connsiteX1" fmla="*/ 1059873 w 2133600"/>
              <a:gd name="connsiteY1" fmla="*/ 290945 h 2591794"/>
              <a:gd name="connsiteX2" fmla="*/ 2133600 w 2133600"/>
              <a:gd name="connsiteY2" fmla="*/ 0 h 2591794"/>
              <a:gd name="connsiteX3" fmla="*/ 1073727 w 2133600"/>
              <a:gd name="connsiteY3" fmla="*/ 284019 h 2591794"/>
              <a:gd name="connsiteX4" fmla="*/ 997527 w 2133600"/>
              <a:gd name="connsiteY4" fmla="*/ 353291 h 2591794"/>
              <a:gd name="connsiteX0" fmla="*/ 997527 w 2133600"/>
              <a:gd name="connsiteY0" fmla="*/ 325582 h 2591794"/>
              <a:gd name="connsiteX1" fmla="*/ 1032163 w 2133600"/>
              <a:gd name="connsiteY1" fmla="*/ 290945 h 2591794"/>
              <a:gd name="connsiteX2" fmla="*/ 1066800 w 2133600"/>
              <a:gd name="connsiteY2" fmla="*/ 284018 h 2591794"/>
              <a:gd name="connsiteX3" fmla="*/ 2133600 w 2133600"/>
              <a:gd name="connsiteY3" fmla="*/ 0 h 2591794"/>
              <a:gd name="connsiteX4" fmla="*/ 2133600 w 2133600"/>
              <a:gd name="connsiteY4" fmla="*/ 2057400 h 2591794"/>
              <a:gd name="connsiteX5" fmla="*/ 1600200 w 2133600"/>
              <a:gd name="connsiteY5" fmla="*/ 2590800 h 2591794"/>
              <a:gd name="connsiteX6" fmla="*/ 0 w 2133600"/>
              <a:gd name="connsiteY6" fmla="*/ 2590800 h 2591794"/>
              <a:gd name="connsiteX7" fmla="*/ 997527 w 2133600"/>
              <a:gd name="connsiteY7" fmla="*/ 325582 h 2591794"/>
              <a:gd name="connsiteX8" fmla="*/ 1025236 w 2133600"/>
              <a:gd name="connsiteY8" fmla="*/ 270163 h 2591794"/>
              <a:gd name="connsiteX9" fmla="*/ 1080655 w 2133600"/>
              <a:gd name="connsiteY9" fmla="*/ 256309 h 2591794"/>
              <a:gd name="connsiteX10" fmla="*/ 1046018 w 2133600"/>
              <a:gd name="connsiteY10" fmla="*/ 284019 h 2591794"/>
              <a:gd name="connsiteX11" fmla="*/ 2133600 w 2133600"/>
              <a:gd name="connsiteY11" fmla="*/ 0 h 2591794"/>
              <a:gd name="connsiteX12" fmla="*/ 1046018 w 2133600"/>
              <a:gd name="connsiteY12" fmla="*/ 228600 h 2591794"/>
              <a:gd name="connsiteX13" fmla="*/ 1052945 w 2133600"/>
              <a:gd name="connsiteY13" fmla="*/ 270164 h 2591794"/>
              <a:gd name="connsiteX14" fmla="*/ 1600200 w 2133600"/>
              <a:gd name="connsiteY14" fmla="*/ 2590800 h 2591794"/>
              <a:gd name="connsiteX15" fmla="*/ 1011382 w 2133600"/>
              <a:gd name="connsiteY15" fmla="*/ 311727 h 2591794"/>
              <a:gd name="connsiteX0" fmla="*/ 1025237 w 2133600"/>
              <a:gd name="connsiteY0" fmla="*/ 228600 h 2591794"/>
              <a:gd name="connsiteX1" fmla="*/ 1073727 w 2133600"/>
              <a:gd name="connsiteY1" fmla="*/ 256310 h 2591794"/>
              <a:gd name="connsiteX2" fmla="*/ 1600200 w 2133600"/>
              <a:gd name="connsiteY2" fmla="*/ 2590800 h 2591794"/>
              <a:gd name="connsiteX3" fmla="*/ 0 w 2133600"/>
              <a:gd name="connsiteY3" fmla="*/ 2590800 h 2591794"/>
              <a:gd name="connsiteX4" fmla="*/ 1025237 w 2133600"/>
              <a:gd name="connsiteY4" fmla="*/ 228600 h 2591794"/>
              <a:gd name="connsiteX0" fmla="*/ 1032164 w 2133600"/>
              <a:gd name="connsiteY0" fmla="*/ 270164 h 2591794"/>
              <a:gd name="connsiteX1" fmla="*/ 2133600 w 2133600"/>
              <a:gd name="connsiteY1" fmla="*/ 0 h 2591794"/>
              <a:gd name="connsiteX2" fmla="*/ 2133600 w 2133600"/>
              <a:gd name="connsiteY2" fmla="*/ 2057400 h 2591794"/>
              <a:gd name="connsiteX3" fmla="*/ 1600200 w 2133600"/>
              <a:gd name="connsiteY3" fmla="*/ 2590800 h 2591794"/>
              <a:gd name="connsiteX4" fmla="*/ 1032164 w 2133600"/>
              <a:gd name="connsiteY4" fmla="*/ 270164 h 2591794"/>
              <a:gd name="connsiteX0" fmla="*/ 997527 w 2133600"/>
              <a:gd name="connsiteY0" fmla="*/ 353291 h 2591794"/>
              <a:gd name="connsiteX1" fmla="*/ 1059873 w 2133600"/>
              <a:gd name="connsiteY1" fmla="*/ 290945 h 2591794"/>
              <a:gd name="connsiteX2" fmla="*/ 2133600 w 2133600"/>
              <a:gd name="connsiteY2" fmla="*/ 0 h 2591794"/>
              <a:gd name="connsiteX3" fmla="*/ 1073727 w 2133600"/>
              <a:gd name="connsiteY3" fmla="*/ 284019 h 2591794"/>
              <a:gd name="connsiteX4" fmla="*/ 997527 w 2133600"/>
              <a:gd name="connsiteY4" fmla="*/ 353291 h 2591794"/>
              <a:gd name="connsiteX0" fmla="*/ 997527 w 2133600"/>
              <a:gd name="connsiteY0" fmla="*/ 325582 h 2591794"/>
              <a:gd name="connsiteX1" fmla="*/ 1032163 w 2133600"/>
              <a:gd name="connsiteY1" fmla="*/ 290945 h 2591794"/>
              <a:gd name="connsiteX2" fmla="*/ 1066800 w 2133600"/>
              <a:gd name="connsiteY2" fmla="*/ 284018 h 2591794"/>
              <a:gd name="connsiteX3" fmla="*/ 2133600 w 2133600"/>
              <a:gd name="connsiteY3" fmla="*/ 0 h 2591794"/>
              <a:gd name="connsiteX4" fmla="*/ 2133600 w 2133600"/>
              <a:gd name="connsiteY4" fmla="*/ 2057400 h 2591794"/>
              <a:gd name="connsiteX5" fmla="*/ 1600200 w 2133600"/>
              <a:gd name="connsiteY5" fmla="*/ 2590800 h 2591794"/>
              <a:gd name="connsiteX6" fmla="*/ 0 w 2133600"/>
              <a:gd name="connsiteY6" fmla="*/ 2590800 h 2591794"/>
              <a:gd name="connsiteX7" fmla="*/ 997527 w 2133600"/>
              <a:gd name="connsiteY7" fmla="*/ 325582 h 2591794"/>
              <a:gd name="connsiteX8" fmla="*/ 1025236 w 2133600"/>
              <a:gd name="connsiteY8" fmla="*/ 270163 h 2591794"/>
              <a:gd name="connsiteX9" fmla="*/ 1080655 w 2133600"/>
              <a:gd name="connsiteY9" fmla="*/ 256309 h 2591794"/>
              <a:gd name="connsiteX10" fmla="*/ 1046018 w 2133600"/>
              <a:gd name="connsiteY10" fmla="*/ 284019 h 2591794"/>
              <a:gd name="connsiteX11" fmla="*/ 1080655 w 2133600"/>
              <a:gd name="connsiteY11" fmla="*/ 277091 h 2591794"/>
              <a:gd name="connsiteX12" fmla="*/ 1046018 w 2133600"/>
              <a:gd name="connsiteY12" fmla="*/ 228600 h 2591794"/>
              <a:gd name="connsiteX13" fmla="*/ 1052945 w 2133600"/>
              <a:gd name="connsiteY13" fmla="*/ 270164 h 2591794"/>
              <a:gd name="connsiteX14" fmla="*/ 1600200 w 2133600"/>
              <a:gd name="connsiteY14" fmla="*/ 2590800 h 2591794"/>
              <a:gd name="connsiteX15" fmla="*/ 1011382 w 2133600"/>
              <a:gd name="connsiteY15" fmla="*/ 311727 h 2591794"/>
              <a:gd name="connsiteX0" fmla="*/ 1025237 w 2133600"/>
              <a:gd name="connsiteY0" fmla="*/ 228600 h 2591794"/>
              <a:gd name="connsiteX1" fmla="*/ 1073727 w 2133600"/>
              <a:gd name="connsiteY1" fmla="*/ 256310 h 2591794"/>
              <a:gd name="connsiteX2" fmla="*/ 1600200 w 2133600"/>
              <a:gd name="connsiteY2" fmla="*/ 2590800 h 2591794"/>
              <a:gd name="connsiteX3" fmla="*/ 0 w 2133600"/>
              <a:gd name="connsiteY3" fmla="*/ 2590800 h 2591794"/>
              <a:gd name="connsiteX4" fmla="*/ 1025237 w 2133600"/>
              <a:gd name="connsiteY4" fmla="*/ 228600 h 2591794"/>
              <a:gd name="connsiteX0" fmla="*/ 1032164 w 2133600"/>
              <a:gd name="connsiteY0" fmla="*/ 270164 h 2591794"/>
              <a:gd name="connsiteX1" fmla="*/ 2133600 w 2133600"/>
              <a:gd name="connsiteY1" fmla="*/ 0 h 2591794"/>
              <a:gd name="connsiteX2" fmla="*/ 2133600 w 2133600"/>
              <a:gd name="connsiteY2" fmla="*/ 2057400 h 2591794"/>
              <a:gd name="connsiteX3" fmla="*/ 1600200 w 2133600"/>
              <a:gd name="connsiteY3" fmla="*/ 2590800 h 2591794"/>
              <a:gd name="connsiteX4" fmla="*/ 1032164 w 2133600"/>
              <a:gd name="connsiteY4" fmla="*/ 270164 h 2591794"/>
              <a:gd name="connsiteX0" fmla="*/ 997527 w 2133600"/>
              <a:gd name="connsiteY0" fmla="*/ 353291 h 2591794"/>
              <a:gd name="connsiteX1" fmla="*/ 1059873 w 2133600"/>
              <a:gd name="connsiteY1" fmla="*/ 290945 h 2591794"/>
              <a:gd name="connsiteX2" fmla="*/ 2133600 w 2133600"/>
              <a:gd name="connsiteY2" fmla="*/ 0 h 2591794"/>
              <a:gd name="connsiteX3" fmla="*/ 1073727 w 2133600"/>
              <a:gd name="connsiteY3" fmla="*/ 284019 h 2591794"/>
              <a:gd name="connsiteX4" fmla="*/ 997527 w 2133600"/>
              <a:gd name="connsiteY4" fmla="*/ 353291 h 2591794"/>
              <a:gd name="connsiteX0" fmla="*/ 997527 w 2133600"/>
              <a:gd name="connsiteY0" fmla="*/ 325582 h 2591794"/>
              <a:gd name="connsiteX1" fmla="*/ 1032163 w 2133600"/>
              <a:gd name="connsiteY1" fmla="*/ 290945 h 2591794"/>
              <a:gd name="connsiteX2" fmla="*/ 1066800 w 2133600"/>
              <a:gd name="connsiteY2" fmla="*/ 284018 h 2591794"/>
              <a:gd name="connsiteX3" fmla="*/ 1052946 w 2133600"/>
              <a:gd name="connsiteY3" fmla="*/ 304800 h 2591794"/>
              <a:gd name="connsiteX4" fmla="*/ 2133600 w 2133600"/>
              <a:gd name="connsiteY4" fmla="*/ 2057400 h 2591794"/>
              <a:gd name="connsiteX5" fmla="*/ 1600200 w 2133600"/>
              <a:gd name="connsiteY5" fmla="*/ 2590800 h 2591794"/>
              <a:gd name="connsiteX6" fmla="*/ 0 w 2133600"/>
              <a:gd name="connsiteY6" fmla="*/ 2590800 h 2591794"/>
              <a:gd name="connsiteX7" fmla="*/ 997527 w 2133600"/>
              <a:gd name="connsiteY7" fmla="*/ 325582 h 2591794"/>
              <a:gd name="connsiteX8" fmla="*/ 1025236 w 2133600"/>
              <a:gd name="connsiteY8" fmla="*/ 270163 h 2591794"/>
              <a:gd name="connsiteX9" fmla="*/ 1080655 w 2133600"/>
              <a:gd name="connsiteY9" fmla="*/ 256309 h 2591794"/>
              <a:gd name="connsiteX10" fmla="*/ 1046018 w 2133600"/>
              <a:gd name="connsiteY10" fmla="*/ 284019 h 2591794"/>
              <a:gd name="connsiteX11" fmla="*/ 1080655 w 2133600"/>
              <a:gd name="connsiteY11" fmla="*/ 277091 h 2591794"/>
              <a:gd name="connsiteX12" fmla="*/ 1046018 w 2133600"/>
              <a:gd name="connsiteY12" fmla="*/ 228600 h 2591794"/>
              <a:gd name="connsiteX13" fmla="*/ 1052945 w 2133600"/>
              <a:gd name="connsiteY13" fmla="*/ 270164 h 2591794"/>
              <a:gd name="connsiteX14" fmla="*/ 1600200 w 2133600"/>
              <a:gd name="connsiteY14" fmla="*/ 2590800 h 2591794"/>
              <a:gd name="connsiteX15" fmla="*/ 1011382 w 2133600"/>
              <a:gd name="connsiteY15" fmla="*/ 311727 h 2591794"/>
              <a:gd name="connsiteX0" fmla="*/ 1025237 w 2133600"/>
              <a:gd name="connsiteY0" fmla="*/ 228600 h 2591794"/>
              <a:gd name="connsiteX1" fmla="*/ 1073727 w 2133600"/>
              <a:gd name="connsiteY1" fmla="*/ 256310 h 2591794"/>
              <a:gd name="connsiteX2" fmla="*/ 1600200 w 2133600"/>
              <a:gd name="connsiteY2" fmla="*/ 2590800 h 2591794"/>
              <a:gd name="connsiteX3" fmla="*/ 0 w 2133600"/>
              <a:gd name="connsiteY3" fmla="*/ 2590800 h 2591794"/>
              <a:gd name="connsiteX4" fmla="*/ 1025237 w 2133600"/>
              <a:gd name="connsiteY4" fmla="*/ 228600 h 2591794"/>
              <a:gd name="connsiteX0" fmla="*/ 1032164 w 2133600"/>
              <a:gd name="connsiteY0" fmla="*/ 270164 h 2591794"/>
              <a:gd name="connsiteX1" fmla="*/ 2133600 w 2133600"/>
              <a:gd name="connsiteY1" fmla="*/ 0 h 2591794"/>
              <a:gd name="connsiteX2" fmla="*/ 2133600 w 2133600"/>
              <a:gd name="connsiteY2" fmla="*/ 2057400 h 2591794"/>
              <a:gd name="connsiteX3" fmla="*/ 1600200 w 2133600"/>
              <a:gd name="connsiteY3" fmla="*/ 2590800 h 2591794"/>
              <a:gd name="connsiteX4" fmla="*/ 1032164 w 2133600"/>
              <a:gd name="connsiteY4" fmla="*/ 270164 h 2591794"/>
              <a:gd name="connsiteX0" fmla="*/ 997527 w 2133600"/>
              <a:gd name="connsiteY0" fmla="*/ 353291 h 2591794"/>
              <a:gd name="connsiteX1" fmla="*/ 1059873 w 2133600"/>
              <a:gd name="connsiteY1" fmla="*/ 290945 h 2591794"/>
              <a:gd name="connsiteX2" fmla="*/ 1025236 w 2133600"/>
              <a:gd name="connsiteY2" fmla="*/ 318654 h 2591794"/>
              <a:gd name="connsiteX3" fmla="*/ 1073727 w 2133600"/>
              <a:gd name="connsiteY3" fmla="*/ 284019 h 2591794"/>
              <a:gd name="connsiteX4" fmla="*/ 997527 w 2133600"/>
              <a:gd name="connsiteY4" fmla="*/ 353291 h 2591794"/>
              <a:gd name="connsiteX0" fmla="*/ 997527 w 2133600"/>
              <a:gd name="connsiteY0" fmla="*/ 325582 h 2591794"/>
              <a:gd name="connsiteX1" fmla="*/ 1032163 w 2133600"/>
              <a:gd name="connsiteY1" fmla="*/ 290945 h 2591794"/>
              <a:gd name="connsiteX2" fmla="*/ 1066800 w 2133600"/>
              <a:gd name="connsiteY2" fmla="*/ 284018 h 2591794"/>
              <a:gd name="connsiteX3" fmla="*/ 1052946 w 2133600"/>
              <a:gd name="connsiteY3" fmla="*/ 304800 h 2591794"/>
              <a:gd name="connsiteX4" fmla="*/ 2133600 w 2133600"/>
              <a:gd name="connsiteY4" fmla="*/ 2057400 h 2591794"/>
              <a:gd name="connsiteX5" fmla="*/ 1600200 w 2133600"/>
              <a:gd name="connsiteY5" fmla="*/ 2590800 h 2591794"/>
              <a:gd name="connsiteX6" fmla="*/ 0 w 2133600"/>
              <a:gd name="connsiteY6" fmla="*/ 2590800 h 2591794"/>
              <a:gd name="connsiteX7" fmla="*/ 997527 w 2133600"/>
              <a:gd name="connsiteY7" fmla="*/ 325582 h 2591794"/>
              <a:gd name="connsiteX8" fmla="*/ 1025236 w 2133600"/>
              <a:gd name="connsiteY8" fmla="*/ 270163 h 2591794"/>
              <a:gd name="connsiteX9" fmla="*/ 1080655 w 2133600"/>
              <a:gd name="connsiteY9" fmla="*/ 256309 h 2591794"/>
              <a:gd name="connsiteX10" fmla="*/ 1046018 w 2133600"/>
              <a:gd name="connsiteY10" fmla="*/ 284019 h 2591794"/>
              <a:gd name="connsiteX11" fmla="*/ 1080655 w 2133600"/>
              <a:gd name="connsiteY11" fmla="*/ 277091 h 2591794"/>
              <a:gd name="connsiteX12" fmla="*/ 1046018 w 2133600"/>
              <a:gd name="connsiteY12" fmla="*/ 228600 h 2591794"/>
              <a:gd name="connsiteX13" fmla="*/ 1052945 w 2133600"/>
              <a:gd name="connsiteY13" fmla="*/ 270164 h 2591794"/>
              <a:gd name="connsiteX14" fmla="*/ 1600200 w 2133600"/>
              <a:gd name="connsiteY14" fmla="*/ 2590800 h 2591794"/>
              <a:gd name="connsiteX15" fmla="*/ 1011382 w 2133600"/>
              <a:gd name="connsiteY15" fmla="*/ 311727 h 2591794"/>
              <a:gd name="connsiteX0" fmla="*/ 1025237 w 2133600"/>
              <a:gd name="connsiteY0" fmla="*/ 0 h 2363194"/>
              <a:gd name="connsiteX1" fmla="*/ 1073727 w 2133600"/>
              <a:gd name="connsiteY1" fmla="*/ 27710 h 2363194"/>
              <a:gd name="connsiteX2" fmla="*/ 1600200 w 2133600"/>
              <a:gd name="connsiteY2" fmla="*/ 2362200 h 2363194"/>
              <a:gd name="connsiteX3" fmla="*/ 0 w 2133600"/>
              <a:gd name="connsiteY3" fmla="*/ 2362200 h 2363194"/>
              <a:gd name="connsiteX4" fmla="*/ 1025237 w 2133600"/>
              <a:gd name="connsiteY4" fmla="*/ 0 h 2363194"/>
              <a:gd name="connsiteX0" fmla="*/ 1032164 w 2133600"/>
              <a:gd name="connsiteY0" fmla="*/ 41564 h 2363194"/>
              <a:gd name="connsiteX1" fmla="*/ 1025237 w 2133600"/>
              <a:gd name="connsiteY1" fmla="*/ 103909 h 2363194"/>
              <a:gd name="connsiteX2" fmla="*/ 2133600 w 2133600"/>
              <a:gd name="connsiteY2" fmla="*/ 1828800 h 2363194"/>
              <a:gd name="connsiteX3" fmla="*/ 1600200 w 2133600"/>
              <a:gd name="connsiteY3" fmla="*/ 2362200 h 2363194"/>
              <a:gd name="connsiteX4" fmla="*/ 1032164 w 2133600"/>
              <a:gd name="connsiteY4" fmla="*/ 41564 h 2363194"/>
              <a:gd name="connsiteX0" fmla="*/ 997527 w 2133600"/>
              <a:gd name="connsiteY0" fmla="*/ 124691 h 2363194"/>
              <a:gd name="connsiteX1" fmla="*/ 1059873 w 2133600"/>
              <a:gd name="connsiteY1" fmla="*/ 62345 h 2363194"/>
              <a:gd name="connsiteX2" fmla="*/ 1025236 w 2133600"/>
              <a:gd name="connsiteY2" fmla="*/ 90054 h 2363194"/>
              <a:gd name="connsiteX3" fmla="*/ 1073727 w 2133600"/>
              <a:gd name="connsiteY3" fmla="*/ 55419 h 2363194"/>
              <a:gd name="connsiteX4" fmla="*/ 997527 w 2133600"/>
              <a:gd name="connsiteY4" fmla="*/ 124691 h 2363194"/>
              <a:gd name="connsiteX0" fmla="*/ 997527 w 2133600"/>
              <a:gd name="connsiteY0" fmla="*/ 96982 h 2363194"/>
              <a:gd name="connsiteX1" fmla="*/ 1032163 w 2133600"/>
              <a:gd name="connsiteY1" fmla="*/ 62345 h 2363194"/>
              <a:gd name="connsiteX2" fmla="*/ 1066800 w 2133600"/>
              <a:gd name="connsiteY2" fmla="*/ 55418 h 2363194"/>
              <a:gd name="connsiteX3" fmla="*/ 1052946 w 2133600"/>
              <a:gd name="connsiteY3" fmla="*/ 76200 h 2363194"/>
              <a:gd name="connsiteX4" fmla="*/ 2133600 w 2133600"/>
              <a:gd name="connsiteY4" fmla="*/ 1828800 h 2363194"/>
              <a:gd name="connsiteX5" fmla="*/ 1600200 w 2133600"/>
              <a:gd name="connsiteY5" fmla="*/ 2362200 h 2363194"/>
              <a:gd name="connsiteX6" fmla="*/ 0 w 2133600"/>
              <a:gd name="connsiteY6" fmla="*/ 2362200 h 2363194"/>
              <a:gd name="connsiteX7" fmla="*/ 997527 w 2133600"/>
              <a:gd name="connsiteY7" fmla="*/ 96982 h 2363194"/>
              <a:gd name="connsiteX8" fmla="*/ 1025236 w 2133600"/>
              <a:gd name="connsiteY8" fmla="*/ 41563 h 2363194"/>
              <a:gd name="connsiteX9" fmla="*/ 1080655 w 2133600"/>
              <a:gd name="connsiteY9" fmla="*/ 27709 h 2363194"/>
              <a:gd name="connsiteX10" fmla="*/ 1046018 w 2133600"/>
              <a:gd name="connsiteY10" fmla="*/ 55419 h 2363194"/>
              <a:gd name="connsiteX11" fmla="*/ 1080655 w 2133600"/>
              <a:gd name="connsiteY11" fmla="*/ 48491 h 2363194"/>
              <a:gd name="connsiteX12" fmla="*/ 1046018 w 2133600"/>
              <a:gd name="connsiteY12" fmla="*/ 0 h 2363194"/>
              <a:gd name="connsiteX13" fmla="*/ 1052945 w 2133600"/>
              <a:gd name="connsiteY13" fmla="*/ 41564 h 2363194"/>
              <a:gd name="connsiteX14" fmla="*/ 1600200 w 2133600"/>
              <a:gd name="connsiteY14" fmla="*/ 2362200 h 2363194"/>
              <a:gd name="connsiteX15" fmla="*/ 1011382 w 2133600"/>
              <a:gd name="connsiteY15" fmla="*/ 83127 h 2363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133600" h="2363194" stroke="0" extrusionOk="0">
                <a:moveTo>
                  <a:pt x="1025237" y="0"/>
                </a:moveTo>
                <a:lnTo>
                  <a:pt x="1073727" y="27710"/>
                </a:lnTo>
                <a:lnTo>
                  <a:pt x="1600200" y="2362200"/>
                </a:lnTo>
                <a:lnTo>
                  <a:pt x="0" y="2362200"/>
                </a:lnTo>
                <a:lnTo>
                  <a:pt x="1025237" y="0"/>
                </a:lnTo>
                <a:close/>
              </a:path>
              <a:path w="2133600" h="2363194" fill="darkenLess" stroke="0" extrusionOk="0">
                <a:moveTo>
                  <a:pt x="1032164" y="41564"/>
                </a:moveTo>
                <a:lnTo>
                  <a:pt x="1025237" y="103909"/>
                </a:lnTo>
                <a:lnTo>
                  <a:pt x="2133600" y="1828800"/>
                </a:lnTo>
                <a:lnTo>
                  <a:pt x="1600200" y="2362200"/>
                </a:lnTo>
                <a:lnTo>
                  <a:pt x="1032164" y="41564"/>
                </a:lnTo>
                <a:close/>
              </a:path>
              <a:path w="2133600" h="2363194" fill="lightenLess" stroke="0" extrusionOk="0">
                <a:moveTo>
                  <a:pt x="997527" y="124691"/>
                </a:moveTo>
                <a:lnTo>
                  <a:pt x="1059873" y="62345"/>
                </a:lnTo>
                <a:lnTo>
                  <a:pt x="1025236" y="90054"/>
                </a:lnTo>
                <a:lnTo>
                  <a:pt x="1073727" y="55419"/>
                </a:lnTo>
                <a:lnTo>
                  <a:pt x="997527" y="124691"/>
                </a:lnTo>
                <a:close/>
              </a:path>
              <a:path w="2133600" h="2363194" fill="none" extrusionOk="0">
                <a:moveTo>
                  <a:pt x="997527" y="96982"/>
                </a:moveTo>
                <a:lnTo>
                  <a:pt x="1032163" y="62345"/>
                </a:lnTo>
                <a:cubicBezTo>
                  <a:pt x="1048327" y="60036"/>
                  <a:pt x="1050636" y="57727"/>
                  <a:pt x="1066800" y="55418"/>
                </a:cubicBezTo>
                <a:lnTo>
                  <a:pt x="1052946" y="76200"/>
                </a:lnTo>
                <a:lnTo>
                  <a:pt x="2133600" y="1828800"/>
                </a:lnTo>
                <a:lnTo>
                  <a:pt x="1600200" y="2362200"/>
                </a:lnTo>
                <a:lnTo>
                  <a:pt x="0" y="2362200"/>
                </a:lnTo>
                <a:lnTo>
                  <a:pt x="997527" y="96982"/>
                </a:lnTo>
                <a:close/>
                <a:moveTo>
                  <a:pt x="1025236" y="41563"/>
                </a:moveTo>
                <a:cubicBezTo>
                  <a:pt x="1043709" y="32327"/>
                  <a:pt x="1062182" y="36945"/>
                  <a:pt x="1080655" y="27709"/>
                </a:cubicBezTo>
                <a:lnTo>
                  <a:pt x="1046018" y="55419"/>
                </a:lnTo>
                <a:lnTo>
                  <a:pt x="1080655" y="48491"/>
                </a:lnTo>
                <a:moveTo>
                  <a:pt x="1046018" y="0"/>
                </a:moveTo>
                <a:cubicBezTo>
                  <a:pt x="1043709" y="13855"/>
                  <a:pt x="1055254" y="27709"/>
                  <a:pt x="1052945" y="41564"/>
                </a:cubicBezTo>
                <a:lnTo>
                  <a:pt x="1600200" y="2362200"/>
                </a:lnTo>
                <a:cubicBezTo>
                  <a:pt x="1424709" y="2413000"/>
                  <a:pt x="1344757" y="503093"/>
                  <a:pt x="1011382" y="83127"/>
                </a:cubicBezTo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1513" name="Line 9"/>
          <p:cNvSpPr>
            <a:spLocks noChangeShapeType="1"/>
          </p:cNvSpPr>
          <p:nvPr/>
        </p:nvSpPr>
        <p:spPr bwMode="auto">
          <a:xfrm>
            <a:off x="3352800" y="2743200"/>
            <a:ext cx="914400" cy="1905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514" name="Line 10"/>
          <p:cNvSpPr>
            <a:spLocks noChangeShapeType="1"/>
          </p:cNvSpPr>
          <p:nvPr/>
        </p:nvSpPr>
        <p:spPr bwMode="auto">
          <a:xfrm flipH="1">
            <a:off x="6400800" y="2514600"/>
            <a:ext cx="990600" cy="2286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294</TotalTime>
  <Words>403</Words>
  <Application>Microsoft Office PowerPoint</Application>
  <PresentationFormat>On-screen Show (4:3)</PresentationFormat>
  <Paragraphs>181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Design Template</vt:lpstr>
      </vt:variant>
      <vt:variant>
        <vt:i4>7</vt:i4>
      </vt:variant>
      <vt:variant>
        <vt:lpstr>Slide Titles</vt:lpstr>
      </vt:variant>
      <vt:variant>
        <vt:i4>23</vt:i4>
      </vt:variant>
    </vt:vector>
  </HeadingPairs>
  <TitlesOfParts>
    <vt:vector size="34" baseType="lpstr">
      <vt:lpstr>Century Gothic</vt:lpstr>
      <vt:lpstr>Arial</vt:lpstr>
      <vt:lpstr>Book Antiqua</vt:lpstr>
      <vt:lpstr>Calibri</vt:lpstr>
      <vt:lpstr>Apothecary</vt:lpstr>
      <vt:lpstr>Apothecary</vt:lpstr>
      <vt:lpstr>Apothecary</vt:lpstr>
      <vt:lpstr>Apothecary</vt:lpstr>
      <vt:lpstr>Apothecary</vt:lpstr>
      <vt:lpstr>Apothecary</vt:lpstr>
      <vt:lpstr>Apothecary</vt:lpstr>
      <vt:lpstr>GEOMETRY</vt:lpstr>
      <vt:lpstr>IWBAT</vt:lpstr>
      <vt:lpstr>DO NOW</vt:lpstr>
      <vt:lpstr>REMEMBER</vt:lpstr>
      <vt:lpstr>TODAY</vt:lpstr>
      <vt:lpstr>Solids</vt:lpstr>
      <vt:lpstr>EDGE</vt:lpstr>
      <vt:lpstr>VERTEX</vt:lpstr>
      <vt:lpstr>SLANT</vt:lpstr>
      <vt:lpstr>FACE</vt:lpstr>
      <vt:lpstr>PRISM</vt:lpstr>
      <vt:lpstr>PYRAMID</vt:lpstr>
      <vt:lpstr>Prisms vs Pyramids</vt:lpstr>
      <vt:lpstr>NET RECTANGULAR PRISM</vt:lpstr>
      <vt:lpstr>Rectangular Prism</vt:lpstr>
      <vt:lpstr>NET CYLINDER</vt:lpstr>
      <vt:lpstr>Cylinder</vt:lpstr>
      <vt:lpstr>LATERAL AREA OF A CYLINDER</vt:lpstr>
      <vt:lpstr>NET  SQUARE PYRAMID</vt:lpstr>
      <vt:lpstr>NET  PYRAMID</vt:lpstr>
      <vt:lpstr>Slide 21</vt:lpstr>
      <vt:lpstr>Cube</vt:lpstr>
      <vt:lpstr>Assignment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Geometry</dc:title>
  <dc:creator>Owner</dc:creator>
  <cp:lastModifiedBy>HISD</cp:lastModifiedBy>
  <cp:revision>17</cp:revision>
  <dcterms:created xsi:type="dcterms:W3CDTF">2011-03-31T03:10:29Z</dcterms:created>
  <dcterms:modified xsi:type="dcterms:W3CDTF">1829-06-21T15:54:11Z</dcterms:modified>
</cp:coreProperties>
</file>