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843AC56-1BEA-4019-9F2F-EAC4436F4E02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80C878C-3B23-43E0-B2C3-33B77FC63247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3AC56-1BEA-4019-9F2F-EAC4436F4E02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878C-3B23-43E0-B2C3-33B77FC632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3AC56-1BEA-4019-9F2F-EAC4436F4E02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878C-3B23-43E0-B2C3-33B77FC632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3AC56-1BEA-4019-9F2F-EAC4436F4E02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878C-3B23-43E0-B2C3-33B77FC632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3AC56-1BEA-4019-9F2F-EAC4436F4E02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878C-3B23-43E0-B2C3-33B77FC632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3AC56-1BEA-4019-9F2F-EAC4436F4E02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878C-3B23-43E0-B2C3-33B77FC6324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3AC56-1BEA-4019-9F2F-EAC4436F4E02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878C-3B23-43E0-B2C3-33B77FC632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3AC56-1BEA-4019-9F2F-EAC4436F4E02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878C-3B23-43E0-B2C3-33B77FC632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3AC56-1BEA-4019-9F2F-EAC4436F4E02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878C-3B23-43E0-B2C3-33B77FC632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3AC56-1BEA-4019-9F2F-EAC4436F4E02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878C-3B23-43E0-B2C3-33B77FC63247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3AC56-1BEA-4019-9F2F-EAC4436F4E02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878C-3B23-43E0-B2C3-33B77FC632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843AC56-1BEA-4019-9F2F-EAC4436F4E02}" type="datetimeFigureOut">
              <a:rPr lang="en-US" smtClean="0"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80C878C-3B23-43E0-B2C3-33B77FC6324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Surface area …cont’d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Square/</a:t>
            </a:r>
            <a:r>
              <a:rPr lang="en-US" dirty="0" err="1" smtClean="0"/>
              <a:t>Kansakar</a:t>
            </a:r>
            <a:endParaRPr lang="en-US" dirty="0"/>
          </a:p>
        </p:txBody>
      </p:sp>
      <p:pic>
        <p:nvPicPr>
          <p:cNvPr id="1026" name="Picture 2" descr="C:\Users\Owner\AppData\Local\Microsoft\Windows\Temporary Internet Files\Content.IE5\2BEOOQ00\MM900356713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4213412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052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609600"/>
            <a:ext cx="2209800" cy="762000"/>
          </a:xfrm>
        </p:spPr>
        <p:txBody>
          <a:bodyPr>
            <a:normAutofit fontScale="90000"/>
          </a:bodyPr>
          <a:lstStyle/>
          <a:p>
            <a:r>
              <a:rPr lang="en-US" sz="6000" b="1" dirty="0" err="1" smtClean="0"/>
              <a:t>iwbat</a:t>
            </a:r>
            <a:endParaRPr lang="en-US" sz="60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38400" y="762000"/>
            <a:ext cx="6248400" cy="5334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 surface area of 3d Solids in more than one way</a:t>
            </a:r>
            <a:endParaRPr lang="en-US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514600" y="381000"/>
            <a:ext cx="0" cy="6172200"/>
          </a:xfrm>
          <a:prstGeom prst="line">
            <a:avLst/>
          </a:prstGeom>
          <a:ln w="571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050" name="Picture 2" descr="C:\Users\Owner\AppData\Local\Microsoft\Windows\Temporary Internet Files\Content.IE5\E3LGQWXU\MM900309792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200400"/>
            <a:ext cx="1712452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50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609600"/>
            <a:ext cx="2209800" cy="1524000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/>
              <a:t>Do now</a:t>
            </a:r>
            <a:endParaRPr lang="en-US" sz="60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38400" y="762000"/>
            <a:ext cx="6553200" cy="5334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circumference of each circle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(in terms of pi)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514600" y="381000"/>
            <a:ext cx="0" cy="6172200"/>
          </a:xfrm>
          <a:prstGeom prst="line">
            <a:avLst/>
          </a:prstGeom>
          <a:ln w="571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3200400" y="2209800"/>
            <a:ext cx="17526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096000" y="2237509"/>
            <a:ext cx="17526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338945" y="4114800"/>
            <a:ext cx="17526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248400" y="4267200"/>
            <a:ext cx="17526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endCxn id="4" idx="6"/>
          </p:cNvCxnSpPr>
          <p:nvPr/>
        </p:nvCxnSpPr>
        <p:spPr>
          <a:xfrm flipV="1">
            <a:off x="4076700" y="3048000"/>
            <a:ext cx="876300" cy="27709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972300" y="3048000"/>
            <a:ext cx="876300" cy="27709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8" idx="2"/>
          </p:cNvCxnSpPr>
          <p:nvPr/>
        </p:nvCxnSpPr>
        <p:spPr>
          <a:xfrm>
            <a:off x="3338945" y="4953000"/>
            <a:ext cx="1752600" cy="1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7124700" y="5133108"/>
            <a:ext cx="876300" cy="27709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076700" y="2667000"/>
            <a:ext cx="8763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4cm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972300" y="2628900"/>
            <a:ext cx="8763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11cm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790950" y="4495800"/>
            <a:ext cx="8763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6cm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187045" y="4724400"/>
            <a:ext cx="8763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5cm</a:t>
            </a:r>
            <a:endParaRPr lang="en-US" dirty="0"/>
          </a:p>
        </p:txBody>
      </p:sp>
      <p:pic>
        <p:nvPicPr>
          <p:cNvPr id="3074" name="Picture 2" descr="C:\Users\Owner\AppData\Local\Microsoft\Windows\Temporary Internet Files\Content.IE5\E3LGQWXU\MM900295153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2374323"/>
            <a:ext cx="1847503" cy="153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61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609600"/>
            <a:ext cx="2209800" cy="1524000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/>
              <a:t>Try this</a:t>
            </a:r>
            <a:endParaRPr lang="en-US" sz="60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38400" y="762000"/>
            <a:ext cx="6553200" cy="5334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of 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each circle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(in terms of pi)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514600" y="381000"/>
            <a:ext cx="0" cy="6172200"/>
          </a:xfrm>
          <a:prstGeom prst="line">
            <a:avLst/>
          </a:prstGeom>
          <a:ln w="571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3200400" y="2209800"/>
            <a:ext cx="17526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096000" y="2237509"/>
            <a:ext cx="17526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338945" y="4114800"/>
            <a:ext cx="17526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248400" y="4267200"/>
            <a:ext cx="17526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endCxn id="4" idx="6"/>
          </p:cNvCxnSpPr>
          <p:nvPr/>
        </p:nvCxnSpPr>
        <p:spPr>
          <a:xfrm flipV="1">
            <a:off x="4076700" y="3048000"/>
            <a:ext cx="876300" cy="27709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972300" y="3048000"/>
            <a:ext cx="876300" cy="27709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8" idx="2"/>
          </p:cNvCxnSpPr>
          <p:nvPr/>
        </p:nvCxnSpPr>
        <p:spPr>
          <a:xfrm>
            <a:off x="3338945" y="4953000"/>
            <a:ext cx="1752600" cy="1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7124700" y="5133108"/>
            <a:ext cx="876300" cy="27709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076700" y="2667000"/>
            <a:ext cx="8763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4cm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972300" y="2628900"/>
            <a:ext cx="8763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11cm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790950" y="4495800"/>
            <a:ext cx="8763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6cm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187045" y="4724400"/>
            <a:ext cx="8763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5cm</a:t>
            </a:r>
            <a:endParaRPr lang="en-US" dirty="0"/>
          </a:p>
        </p:txBody>
      </p:sp>
      <p:pic>
        <p:nvPicPr>
          <p:cNvPr id="3074" name="Picture 2" descr="C:\Users\Owner\AppData\Local\Microsoft\Windows\Temporary Internet Files\Content.IE5\E3LGQWXU\MM900295153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2374323"/>
            <a:ext cx="1847503" cy="153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18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609600"/>
            <a:ext cx="2209800" cy="15240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Think</a:t>
            </a:r>
            <a:endParaRPr lang="en-US" sz="60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38400" y="762000"/>
            <a:ext cx="6553200" cy="5334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 if you can break the formulas for surface area into parts.</a:t>
            </a:r>
          </a:p>
          <a:p>
            <a:pPr lvl="2"/>
            <a:r>
              <a:rPr lang="en-US" sz="2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part represents the area of the base(s)?</a:t>
            </a:r>
          </a:p>
          <a:p>
            <a:pPr lvl="2"/>
            <a:r>
              <a:rPr lang="en-US" sz="2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part represents the lateral surface area? </a:t>
            </a:r>
          </a:p>
          <a:p>
            <a:pPr lvl="2"/>
            <a:r>
              <a:rPr lang="en-US" sz="2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does B and P represent?</a:t>
            </a:r>
          </a:p>
          <a:p>
            <a:pPr lvl="4"/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do you think the use B and P?</a:t>
            </a:r>
            <a:endParaRPr lang="en-US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514600" y="381000"/>
            <a:ext cx="0" cy="6172200"/>
          </a:xfrm>
          <a:prstGeom prst="line">
            <a:avLst/>
          </a:prstGeom>
          <a:ln w="571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800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46</TotalTime>
  <Words>105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Surface area …cont’d</vt:lpstr>
      <vt:lpstr>iwbat</vt:lpstr>
      <vt:lpstr>Do now</vt:lpstr>
      <vt:lpstr>Try this</vt:lpstr>
      <vt:lpstr>Think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Surface area …cont’d</dc:title>
  <dc:creator>Owner</dc:creator>
  <cp:lastModifiedBy>Owner</cp:lastModifiedBy>
  <cp:revision>4</cp:revision>
  <dcterms:created xsi:type="dcterms:W3CDTF">2011-04-03T04:14:59Z</dcterms:created>
  <dcterms:modified xsi:type="dcterms:W3CDTF">2011-04-04T10:46:02Z</dcterms:modified>
</cp:coreProperties>
</file>