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  <p:sldId id="261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7" d="100"/>
          <a:sy n="77" d="100"/>
        </p:scale>
        <p:origin x="-96" y="-7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81985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58735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69940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39962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892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56215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75774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5091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1651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1679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99197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CFBA2A-D35B-43A6-BC85-BA81BCD3615E}" type="datetimeFigureOut">
              <a:rPr lang="en-US" smtClean="0"/>
              <a:t>12/4/2010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568DFA-E9EC-4152-8B8D-5269D9C484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62104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My Final Exam will be a Project Based.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The Project will Have three parts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919171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Part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Write one page paper about the topic your group has chosen.</a:t>
            </a:r>
          </a:p>
          <a:p>
            <a:r>
              <a:rPr lang="en-US" dirty="0" smtClean="0"/>
              <a:t>Must include information pertinent to your research topic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45899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 Part: Poster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Must include pictures and Definitions</a:t>
            </a:r>
          </a:p>
          <a:p>
            <a:r>
              <a:rPr lang="en-US" dirty="0" smtClean="0"/>
              <a:t>Two sample problem about the topic should be solved in the Poster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48235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</a:t>
            </a:r>
            <a:r>
              <a:rPr lang="en-US" baseline="30000" dirty="0" smtClean="0"/>
              <a:t>rd</a:t>
            </a:r>
            <a:r>
              <a:rPr lang="en-US" dirty="0" smtClean="0"/>
              <a:t> Part: Oral Presentation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Present Poster and Read Research Paper</a:t>
            </a:r>
          </a:p>
          <a:p>
            <a:r>
              <a:rPr lang="en-US" dirty="0" smtClean="0"/>
              <a:t>Speak Clearly </a:t>
            </a:r>
          </a:p>
          <a:p>
            <a:r>
              <a:rPr lang="en-US" dirty="0" smtClean="0"/>
              <a:t>Explain the two sample problems from your poster.</a:t>
            </a:r>
          </a:p>
          <a:p>
            <a:r>
              <a:rPr lang="en-US" dirty="0" smtClean="0"/>
              <a:t>Length: No more than 5-7 minutes.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4530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Due: Thursday/Friday: December 9</a:t>
            </a:r>
            <a:r>
              <a:rPr lang="en-US" baseline="30000" dirty="0" smtClean="0">
                <a:solidFill>
                  <a:srgbClr val="FF0000"/>
                </a:solidFill>
              </a:rPr>
              <a:t>th</a:t>
            </a:r>
            <a:r>
              <a:rPr lang="en-US" dirty="0" smtClean="0">
                <a:solidFill>
                  <a:srgbClr val="FF0000"/>
                </a:solidFill>
              </a:rPr>
              <a:t>,10</a:t>
            </a:r>
            <a:r>
              <a:rPr lang="en-US" baseline="30000" dirty="0" smtClean="0">
                <a:solidFill>
                  <a:srgbClr val="FF0000"/>
                </a:solidFill>
              </a:rPr>
              <a:t>th</a:t>
            </a:r>
            <a:r>
              <a:rPr lang="en-US" dirty="0" smtClean="0">
                <a:solidFill>
                  <a:srgbClr val="FF0000"/>
                </a:solidFill>
              </a:rPr>
              <a:t> 2010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08700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Choose your Group. Group should not have more than 4 people. 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53220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TOPICS of Choice: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smtClean="0"/>
              <a:t>Pythagorean Theorem</a:t>
            </a:r>
          </a:p>
          <a:p>
            <a:r>
              <a:rPr lang="en-US" dirty="0" smtClean="0"/>
              <a:t>Points, Lines, Plane, Ray</a:t>
            </a:r>
          </a:p>
          <a:p>
            <a:r>
              <a:rPr lang="en-US" dirty="0" smtClean="0"/>
              <a:t>Interior Angles of a Triangle equals 180</a:t>
            </a:r>
          </a:p>
          <a:p>
            <a:r>
              <a:rPr lang="en-US" dirty="0" smtClean="0"/>
              <a:t>Exterior angle of Triangle</a:t>
            </a:r>
          </a:p>
          <a:p>
            <a:r>
              <a:rPr lang="en-US" dirty="0" smtClean="0"/>
              <a:t>Supplementary and Complementary Angles</a:t>
            </a:r>
          </a:p>
          <a:p>
            <a:r>
              <a:rPr lang="en-US" dirty="0" smtClean="0"/>
              <a:t>Vertical Angles, Alternate Angles</a:t>
            </a:r>
          </a:p>
          <a:p>
            <a:r>
              <a:rPr lang="en-US" dirty="0" smtClean="0"/>
              <a:t>Slope of a Line: m= (y2-y1)/(x2-x1)</a:t>
            </a:r>
          </a:p>
          <a:p>
            <a:r>
              <a:rPr lang="en-US" dirty="0" smtClean="0"/>
              <a:t>Slope Intercept Form: y=</a:t>
            </a:r>
            <a:r>
              <a:rPr lang="en-US" dirty="0" err="1" smtClean="0"/>
              <a:t>mx+b</a:t>
            </a:r>
            <a:endParaRPr lang="en-US" dirty="0" smtClean="0"/>
          </a:p>
          <a:p>
            <a:r>
              <a:rPr lang="en-US" dirty="0" smtClean="0"/>
              <a:t>Point Slope Form: y-y1=M(x-x1)</a:t>
            </a:r>
          </a:p>
          <a:p>
            <a:r>
              <a:rPr lang="en-US" dirty="0" smtClean="0"/>
              <a:t>Solving Equations</a:t>
            </a:r>
          </a:p>
          <a:p>
            <a:r>
              <a:rPr lang="en-US" dirty="0" smtClean="0"/>
              <a:t>Independent , Dependent Variables</a:t>
            </a:r>
          </a:p>
          <a:p>
            <a:r>
              <a:rPr lang="en-US" dirty="0" smtClean="0"/>
              <a:t>Distributive Property</a:t>
            </a:r>
          </a:p>
          <a:p>
            <a:r>
              <a:rPr lang="en-US" dirty="0" smtClean="0"/>
              <a:t>Types of Triangles: Equilateral, Isosceles, Scalene</a:t>
            </a:r>
          </a:p>
          <a:p>
            <a:r>
              <a:rPr lang="en-US" dirty="0" smtClean="0"/>
              <a:t>Circle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944350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Review for District benchmark can be found 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 		jymath.wikispaces.com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17725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191</Words>
  <Application>Microsoft Office PowerPoint</Application>
  <PresentationFormat>On-screen Show (4:3)</PresentationFormat>
  <Paragraphs>32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My Final Exam will be a Project Based. </vt:lpstr>
      <vt:lpstr>1st Part</vt:lpstr>
      <vt:lpstr>2nd Part: Poster </vt:lpstr>
      <vt:lpstr>3rd Part: Oral Presentation</vt:lpstr>
      <vt:lpstr>Due: Thursday/Friday: December 9th,10th 2010</vt:lpstr>
      <vt:lpstr>Choose your Group. Group should not have more than 4 people. </vt:lpstr>
      <vt:lpstr>TOPICS of Choice:</vt:lpstr>
      <vt:lpstr>Review for District benchmark can be found on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My Final Exam will be a Project Based.</dc:title>
  <dc:creator>Kansakar</dc:creator>
  <cp:lastModifiedBy>Kansakar</cp:lastModifiedBy>
  <cp:revision>2</cp:revision>
  <dcterms:created xsi:type="dcterms:W3CDTF">2010-12-04T23:45:49Z</dcterms:created>
  <dcterms:modified xsi:type="dcterms:W3CDTF">2010-12-04T23:58:01Z</dcterms:modified>
</cp:coreProperties>
</file>

<file path=docProps/thumbnail.jpeg>
</file>