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6" y="-7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FBA2A-D35B-43A6-BC85-BA81BCD3615E}" type="datetimeFigureOut">
              <a:rPr lang="en-US" smtClean="0"/>
              <a:t>12/4/2010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8DFA-E9EC-4152-8B8D-5269D9C4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198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FBA2A-D35B-43A6-BC85-BA81BCD3615E}" type="datetimeFigureOut">
              <a:rPr lang="en-US" smtClean="0"/>
              <a:t>12/4/2010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8DFA-E9EC-4152-8B8D-5269D9C4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73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FBA2A-D35B-43A6-BC85-BA81BCD3615E}" type="datetimeFigureOut">
              <a:rPr lang="en-US" smtClean="0"/>
              <a:t>12/4/2010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8DFA-E9EC-4152-8B8D-5269D9C4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94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FBA2A-D35B-43A6-BC85-BA81BCD3615E}" type="datetimeFigureOut">
              <a:rPr lang="en-US" smtClean="0"/>
              <a:t>12/4/2010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8DFA-E9EC-4152-8B8D-5269D9C4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9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FBA2A-D35B-43A6-BC85-BA81BCD3615E}" type="datetimeFigureOut">
              <a:rPr lang="en-US" smtClean="0"/>
              <a:t>12/4/2010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8DFA-E9EC-4152-8B8D-5269D9C4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89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FBA2A-D35B-43A6-BC85-BA81BCD3615E}" type="datetimeFigureOut">
              <a:rPr lang="en-US" smtClean="0"/>
              <a:t>12/4/2010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8DFA-E9EC-4152-8B8D-5269D9C4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21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FBA2A-D35B-43A6-BC85-BA81BCD3615E}" type="datetimeFigureOut">
              <a:rPr lang="en-US" smtClean="0"/>
              <a:t>12/4/2010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8DFA-E9EC-4152-8B8D-5269D9C4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77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FBA2A-D35B-43A6-BC85-BA81BCD3615E}" type="datetimeFigureOut">
              <a:rPr lang="en-US" smtClean="0"/>
              <a:t>12/4/2010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8DFA-E9EC-4152-8B8D-5269D9C4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9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FBA2A-D35B-43A6-BC85-BA81BCD3615E}" type="datetimeFigureOut">
              <a:rPr lang="en-US" smtClean="0"/>
              <a:t>12/4/2010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8DFA-E9EC-4152-8B8D-5269D9C4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6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FBA2A-D35B-43A6-BC85-BA81BCD3615E}" type="datetimeFigureOut">
              <a:rPr lang="en-US" smtClean="0"/>
              <a:t>12/4/2010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8DFA-E9EC-4152-8B8D-5269D9C4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167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FBA2A-D35B-43A6-BC85-BA81BCD3615E}" type="datetimeFigureOut">
              <a:rPr lang="en-US" smtClean="0"/>
              <a:t>12/4/2010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68DFA-E9EC-4152-8B8D-5269D9C4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919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FBA2A-D35B-43A6-BC85-BA81BCD3615E}" type="datetimeFigureOut">
              <a:rPr lang="en-US" smtClean="0"/>
              <a:t>12/4/2010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68DFA-E9EC-4152-8B8D-5269D9C48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210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Final Exam will be a Project Based.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Project will Have three parts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917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one page paper about the topic your group has chosen.</a:t>
            </a:r>
          </a:p>
          <a:p>
            <a:r>
              <a:rPr lang="en-US" dirty="0" smtClean="0"/>
              <a:t>Must include information pertinent to your research topic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589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Part: Poster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include pictures and Definitions</a:t>
            </a:r>
          </a:p>
          <a:p>
            <a:r>
              <a:rPr lang="en-US" dirty="0" smtClean="0"/>
              <a:t>Two sample problem about the topic should be solved in the Poster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823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Part: Oral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 Poster and Read Research Paper</a:t>
            </a:r>
          </a:p>
          <a:p>
            <a:r>
              <a:rPr lang="en-US" dirty="0" smtClean="0"/>
              <a:t>Speak Clearly </a:t>
            </a:r>
          </a:p>
          <a:p>
            <a:r>
              <a:rPr lang="en-US" dirty="0" smtClean="0"/>
              <a:t>Explain the two sample problems from your poster.</a:t>
            </a:r>
          </a:p>
          <a:p>
            <a:r>
              <a:rPr lang="en-US" dirty="0" smtClean="0"/>
              <a:t>Length: No more than 5-7 minutes.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453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Due: Thursday/Friday: December 9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,10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2010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870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Choose your Group. Group should not have more than 4 people.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322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TOPICS of Choice: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Pythagorean Theorem</a:t>
            </a:r>
          </a:p>
          <a:p>
            <a:r>
              <a:rPr lang="en-US" dirty="0" smtClean="0"/>
              <a:t>Points, Lines, Plane, Ray</a:t>
            </a:r>
          </a:p>
          <a:p>
            <a:r>
              <a:rPr lang="en-US" dirty="0" smtClean="0"/>
              <a:t>Interior Angles of a Triangle equals 180</a:t>
            </a:r>
          </a:p>
          <a:p>
            <a:r>
              <a:rPr lang="en-US" dirty="0" smtClean="0"/>
              <a:t>Exterior angle of Triangle</a:t>
            </a:r>
          </a:p>
          <a:p>
            <a:r>
              <a:rPr lang="en-US" dirty="0" smtClean="0"/>
              <a:t>Supplementary and Complementary Angles</a:t>
            </a:r>
          </a:p>
          <a:p>
            <a:r>
              <a:rPr lang="en-US" dirty="0" smtClean="0"/>
              <a:t>Vertical Angles, Alternate Angles</a:t>
            </a:r>
          </a:p>
          <a:p>
            <a:r>
              <a:rPr lang="en-US" dirty="0" smtClean="0"/>
              <a:t>Slope of a Line: m= (y2-y1)/(x2-x1)</a:t>
            </a:r>
          </a:p>
          <a:p>
            <a:r>
              <a:rPr lang="en-US" dirty="0" smtClean="0"/>
              <a:t>Slope Intercept Form: y=</a:t>
            </a:r>
            <a:r>
              <a:rPr lang="en-US" dirty="0" err="1" smtClean="0"/>
              <a:t>mx+b</a:t>
            </a:r>
            <a:endParaRPr lang="en-US" dirty="0" smtClean="0"/>
          </a:p>
          <a:p>
            <a:r>
              <a:rPr lang="en-US" dirty="0" smtClean="0"/>
              <a:t>Point Slope Form: y-y1=M(x-x1)</a:t>
            </a:r>
          </a:p>
          <a:p>
            <a:r>
              <a:rPr lang="en-US" dirty="0" smtClean="0"/>
              <a:t>Solving Equations</a:t>
            </a:r>
          </a:p>
          <a:p>
            <a:r>
              <a:rPr lang="en-US" dirty="0" smtClean="0"/>
              <a:t>Independent , Dependent Variables</a:t>
            </a:r>
          </a:p>
          <a:p>
            <a:r>
              <a:rPr lang="en-US" dirty="0" smtClean="0"/>
              <a:t>Distributive Property</a:t>
            </a:r>
          </a:p>
          <a:p>
            <a:r>
              <a:rPr lang="en-US" dirty="0" smtClean="0"/>
              <a:t>Types of Triangles: Equilateral, Isosceles, Scalene</a:t>
            </a:r>
          </a:p>
          <a:p>
            <a:r>
              <a:rPr lang="en-US" dirty="0" smtClean="0"/>
              <a:t>Circle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443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for District benchmark can be found 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		jymath.wikispaces.com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77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191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My Final Exam will be a Project Based. </vt:lpstr>
      <vt:lpstr>1st Part</vt:lpstr>
      <vt:lpstr>2nd Part: Poster </vt:lpstr>
      <vt:lpstr>3rd Part: Oral Presentation</vt:lpstr>
      <vt:lpstr>Due: Thursday/Friday: December 9th,10th 2010</vt:lpstr>
      <vt:lpstr>Choose your Group. Group should not have more than 4 people. </vt:lpstr>
      <vt:lpstr>TOPICS of Choice:</vt:lpstr>
      <vt:lpstr>Review for District benchmark can be found 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Final Exam will be a Project Based.</dc:title>
  <dc:creator>Kansakar</dc:creator>
  <cp:lastModifiedBy>Kansakar</cp:lastModifiedBy>
  <cp:revision>2</cp:revision>
  <dcterms:created xsi:type="dcterms:W3CDTF">2010-12-04T23:45:49Z</dcterms:created>
  <dcterms:modified xsi:type="dcterms:W3CDTF">2010-12-04T23:58:01Z</dcterms:modified>
</cp:coreProperties>
</file>